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8" r:id="rId18"/>
    <p:sldId id="274" r:id="rId19"/>
    <p:sldId id="275" r:id="rId20"/>
    <p:sldId id="276" r:id="rId21"/>
    <p:sldId id="277" r:id="rId22"/>
  </p:sldIdLst>
  <p:sldSz cx="9144000" cy="5143500" type="screen16x9"/>
  <p:notesSz cx="6858000" cy="9144000"/>
  <p:embeddedFontLst>
    <p:embeddedFont>
      <p:font typeface="Andale Mono" panose="020B0509000000000004" pitchFamily="49" charset="0"/>
      <p:regular r:id="rId24"/>
    </p:embeddedFont>
    <p:embeddedFont>
      <p:font typeface="Josefin Sans" pitchFamily="2" charset="77"/>
      <p:regular r:id="rId25"/>
      <p:bold r:id="rId26"/>
      <p:italic r:id="rId27"/>
      <p:boldItalic r:id="rId28"/>
    </p:embeddedFont>
    <p:embeddedFont>
      <p:font typeface="Josefin Sans Medium" pitchFamily="2" charset="77"/>
      <p:regular r:id="rId29"/>
      <p:bold r:id="rId30"/>
      <p:italic r:id="rId31"/>
      <p:boldItalic r:id="rId32"/>
    </p:embeddedFont>
    <p:embeddedFont>
      <p:font typeface="Lato" panose="020F0502020204030203" pitchFamily="34" charset="0"/>
      <p:regular r:id="rId33"/>
      <p:bold r:id="rId34"/>
      <p:italic r:id="rId35"/>
      <p:boldItalic r:id="rId36"/>
    </p:embeddedFont>
    <p:embeddedFont>
      <p:font typeface="Lato Light" panose="020F0302020204030204" pitchFamily="34" charset="0"/>
      <p:regular r:id="rId37"/>
      <p:bold r:id="rId38"/>
      <p:italic r:id="rId39"/>
      <p:boldItalic r:id="rId40"/>
    </p:embeddedFont>
    <p:embeddedFont>
      <p:font typeface="Open Sans" panose="020B0606030504020204" pitchFamily="34" charset="0"/>
      <p:regular r:id="rId41"/>
      <p:bold r:id="rId42"/>
      <p:italic r:id="rId43"/>
      <p:boldItalic r:id="rId44"/>
    </p:embeddedFont>
    <p:embeddedFont>
      <p:font typeface="Poppins" pitchFamily="2" charset="77"/>
      <p:regular r:id="rId45"/>
      <p:bold r:id="rId46"/>
      <p:italic r:id="rId47"/>
      <p:boldItalic r:id="rId48"/>
    </p:embeddedFont>
    <p:embeddedFont>
      <p:font typeface="Roboto" panose="02000000000000000000" pitchFamily="2" charset="0"/>
      <p:regular r:id="rId49"/>
      <p:bold r:id="rId50"/>
      <p:italic r:id="rId51"/>
      <p:boldItalic r:id="rId52"/>
    </p:embeddedFont>
    <p:embeddedFont>
      <p:font typeface="Roboto Light" panose="020F0302020204030204" pitchFamily="34" charset="0"/>
      <p:regular r:id="rId53"/>
      <p:italic r:id="rId5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55" roundtripDataSignature="AMtx7mgTrQrNooxGq1cLPX3NOxre2Oj5f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39"/>
    <p:restoredTop sz="94675"/>
  </p:normalViewPr>
  <p:slideViewPr>
    <p:cSldViewPr snapToGrid="0">
      <p:cViewPr varScale="1">
        <p:scale>
          <a:sx n="159" d="100"/>
          <a:sy n="159" d="100"/>
        </p:scale>
        <p:origin x="68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font" Target="fonts/font16.fntdata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42" Type="http://schemas.openxmlformats.org/officeDocument/2006/relationships/font" Target="fonts/font19.fntdata"/><Relationship Id="rId47" Type="http://schemas.openxmlformats.org/officeDocument/2006/relationships/font" Target="fonts/font24.fntdata"/><Relationship Id="rId50" Type="http://schemas.openxmlformats.org/officeDocument/2006/relationships/font" Target="fonts/font27.fntdata"/><Relationship Id="rId55" Type="http://customschemas.google.com/relationships/presentationmetadata" Target="meta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6.fntdata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font" Target="fonts/font14.fntdata"/><Relationship Id="rId40" Type="http://schemas.openxmlformats.org/officeDocument/2006/relationships/font" Target="fonts/font17.fntdata"/><Relationship Id="rId45" Type="http://schemas.openxmlformats.org/officeDocument/2006/relationships/font" Target="fonts/font22.fntdata"/><Relationship Id="rId53" Type="http://schemas.openxmlformats.org/officeDocument/2006/relationships/font" Target="fonts/font30.fntdata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43" Type="http://schemas.openxmlformats.org/officeDocument/2006/relationships/font" Target="fonts/font20.fntdata"/><Relationship Id="rId48" Type="http://schemas.openxmlformats.org/officeDocument/2006/relationships/font" Target="fonts/font25.fntdata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28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font" Target="fonts/font15.fntdata"/><Relationship Id="rId46" Type="http://schemas.openxmlformats.org/officeDocument/2006/relationships/font" Target="fonts/font23.fntdata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18.fntdata"/><Relationship Id="rId54" Type="http://schemas.openxmlformats.org/officeDocument/2006/relationships/font" Target="fonts/font3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49" Type="http://schemas.openxmlformats.org/officeDocument/2006/relationships/font" Target="fonts/font26.fntdata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font" Target="fonts/font8.fntdata"/><Relationship Id="rId44" Type="http://schemas.openxmlformats.org/officeDocument/2006/relationships/font" Target="fonts/font21.fntdata"/><Relationship Id="rId52" Type="http://schemas.openxmlformats.org/officeDocument/2006/relationships/font" Target="fonts/font2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6" name="Google Shape;52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30b45581195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21" name="Google Shape;621;g30b45581195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30b45581195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26" name="Google Shape;626;g30b45581195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30baf430715_0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36" name="Google Shape;636;g30baf430715_0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30baf430715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1" name="Google Shape;661;g30baf430715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g30baf430715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2" name="Google Shape;692;g30baf430715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30baf430715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8" name="Google Shape;708;g30baf430715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g30baf430715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32" name="Google Shape;732;g30baf430715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0">
          <a:extLst>
            <a:ext uri="{FF2B5EF4-FFF2-40B4-BE49-F238E27FC236}">
              <a16:creationId xmlns:a16="http://schemas.microsoft.com/office/drawing/2014/main" id="{7DF64A2F-9746-981A-2E3C-4A3BDAD95E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g30baf430715_0_32:notes">
            <a:extLst>
              <a:ext uri="{FF2B5EF4-FFF2-40B4-BE49-F238E27FC236}">
                <a16:creationId xmlns:a16="http://schemas.microsoft.com/office/drawing/2014/main" id="{33FEE497-ACFE-0341-21C4-C915C589704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52" name="Google Shape;752;g30baf430715_0_32:notes">
            <a:extLst>
              <a:ext uri="{FF2B5EF4-FFF2-40B4-BE49-F238E27FC236}">
                <a16:creationId xmlns:a16="http://schemas.microsoft.com/office/drawing/2014/main" id="{D1907020-C891-BF2F-2ADB-8FF70C187FC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71605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g30baf430715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82" name="Google Shape;782;g30baf430715_0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g30b4499d3bb_0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87" name="Google Shape;787;g30b4499d3bb_0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9" name="Google Shape;53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g30baf430715_0_1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97" name="Google Shape;797;g30baf430715_0_1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g30b4499d3bb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07" name="Google Shape;807;g30b4499d3bb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1" name="Google Shape;551;p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30b45581195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9" name="Google Shape;559;g30b45581195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5" name="Google Shape;56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30b4499d3bb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0" name="Google Shape;570;g30b4499d3bb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30b4499d3bb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90" name="Google Shape;590;g30b4499d3bb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95" name="Google Shape;595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30bc892cf89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6" name="Google Shape;606;g30bc892cf89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87"/>
          <p:cNvSpPr txBox="1">
            <a:spLocks noGrp="1"/>
          </p:cNvSpPr>
          <p:nvPr>
            <p:ph type="ctrTitle"/>
          </p:nvPr>
        </p:nvSpPr>
        <p:spPr>
          <a:xfrm>
            <a:off x="6225750" y="1396050"/>
            <a:ext cx="2538900" cy="12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87"/>
          <p:cNvSpPr txBox="1">
            <a:spLocks noGrp="1"/>
          </p:cNvSpPr>
          <p:nvPr>
            <p:ph type="subTitle" idx="1"/>
          </p:nvPr>
        </p:nvSpPr>
        <p:spPr>
          <a:xfrm>
            <a:off x="6225750" y="3084075"/>
            <a:ext cx="2538900" cy="5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" name="Google Shape;11;p87"/>
          <p:cNvSpPr txBox="1">
            <a:spLocks noGrp="1"/>
          </p:cNvSpPr>
          <p:nvPr>
            <p:ph type="ctrTitle" idx="2"/>
          </p:nvPr>
        </p:nvSpPr>
        <p:spPr>
          <a:xfrm>
            <a:off x="5632100" y="1491588"/>
            <a:ext cx="3132600" cy="12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000"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96"/>
          <p:cNvSpPr txBox="1">
            <a:spLocks noGrp="1"/>
          </p:cNvSpPr>
          <p:nvPr>
            <p:ph type="title"/>
          </p:nvPr>
        </p:nvSpPr>
        <p:spPr>
          <a:xfrm>
            <a:off x="720000" y="550263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96"/>
          <p:cNvSpPr/>
          <p:nvPr/>
        </p:nvSpPr>
        <p:spPr>
          <a:xfrm rot="10643912" flipH="1">
            <a:off x="1643120" y="-812891"/>
            <a:ext cx="9759623" cy="3552594"/>
          </a:xfrm>
          <a:custGeom>
            <a:avLst/>
            <a:gdLst/>
            <a:ahLst/>
            <a:cxnLst/>
            <a:rect l="l" t="t" r="r" b="b"/>
            <a:pathLst>
              <a:path w="274713" h="156651" extrusionOk="0">
                <a:moveTo>
                  <a:pt x="1" y="156650"/>
                </a:moveTo>
                <a:lnTo>
                  <a:pt x="274713" y="156650"/>
                </a:lnTo>
                <a:lnTo>
                  <a:pt x="274713" y="1"/>
                </a:lnTo>
                <a:cubicBezTo>
                  <a:pt x="188970" y="132455"/>
                  <a:pt x="75677" y="78193"/>
                  <a:pt x="1" y="156650"/>
                </a:cubicBezTo>
                <a:close/>
              </a:path>
            </a:pathLst>
          </a:custGeom>
          <a:solidFill>
            <a:schemeClr val="dk2">
              <a:alpha val="46666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96"/>
          <p:cNvSpPr/>
          <p:nvPr/>
        </p:nvSpPr>
        <p:spPr>
          <a:xfrm rot="10380898" flipH="1">
            <a:off x="2550050" y="-688654"/>
            <a:ext cx="8700102" cy="3434477"/>
          </a:xfrm>
          <a:custGeom>
            <a:avLst/>
            <a:gdLst/>
            <a:ahLst/>
            <a:cxnLst/>
            <a:rect l="l" t="t" r="r" b="b"/>
            <a:pathLst>
              <a:path w="221112" h="72454" extrusionOk="0">
                <a:moveTo>
                  <a:pt x="221112" y="442"/>
                </a:moveTo>
                <a:cubicBezTo>
                  <a:pt x="218816" y="178"/>
                  <a:pt x="216520" y="1"/>
                  <a:pt x="214268" y="1"/>
                </a:cubicBezTo>
                <a:cubicBezTo>
                  <a:pt x="155193" y="1"/>
                  <a:pt x="135237" y="72454"/>
                  <a:pt x="0" y="72454"/>
                </a:cubicBezTo>
                <a:lnTo>
                  <a:pt x="221112" y="72454"/>
                </a:lnTo>
                <a:close/>
              </a:path>
            </a:pathLst>
          </a:custGeom>
          <a:solidFill>
            <a:schemeClr val="dk2">
              <a:alpha val="68627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6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7"/>
          <p:cNvSpPr/>
          <p:nvPr/>
        </p:nvSpPr>
        <p:spPr>
          <a:xfrm rot="1828969">
            <a:off x="938629" y="-2221121"/>
            <a:ext cx="12937420" cy="12775982"/>
          </a:xfrm>
          <a:custGeom>
            <a:avLst/>
            <a:gdLst/>
            <a:ahLst/>
            <a:cxnLst/>
            <a:rect l="l" t="t" r="r" b="b"/>
            <a:pathLst>
              <a:path w="274713" h="156651" extrusionOk="0">
                <a:moveTo>
                  <a:pt x="1" y="156650"/>
                </a:moveTo>
                <a:lnTo>
                  <a:pt x="274713" y="156650"/>
                </a:lnTo>
                <a:lnTo>
                  <a:pt x="274713" y="1"/>
                </a:lnTo>
                <a:cubicBezTo>
                  <a:pt x="188970" y="132455"/>
                  <a:pt x="75677" y="78193"/>
                  <a:pt x="1" y="156650"/>
                </a:cubicBezTo>
                <a:close/>
              </a:path>
            </a:pathLst>
          </a:custGeom>
          <a:solidFill>
            <a:schemeClr val="dk2">
              <a:alpha val="46666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97"/>
          <p:cNvSpPr/>
          <p:nvPr/>
        </p:nvSpPr>
        <p:spPr>
          <a:xfrm rot="1828969">
            <a:off x="-1021971" y="-2747421"/>
            <a:ext cx="12937420" cy="12775982"/>
          </a:xfrm>
          <a:custGeom>
            <a:avLst/>
            <a:gdLst/>
            <a:ahLst/>
            <a:cxnLst/>
            <a:rect l="l" t="t" r="r" b="b"/>
            <a:pathLst>
              <a:path w="274713" h="156651" extrusionOk="0">
                <a:moveTo>
                  <a:pt x="1" y="156650"/>
                </a:moveTo>
                <a:lnTo>
                  <a:pt x="274713" y="156650"/>
                </a:lnTo>
                <a:lnTo>
                  <a:pt x="274713" y="1"/>
                </a:lnTo>
                <a:cubicBezTo>
                  <a:pt x="188970" y="132455"/>
                  <a:pt x="75677" y="78193"/>
                  <a:pt x="1" y="156650"/>
                </a:cubicBezTo>
                <a:close/>
              </a:path>
            </a:pathLst>
          </a:custGeom>
          <a:solidFill>
            <a:schemeClr val="dk2">
              <a:alpha val="46666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97"/>
          <p:cNvSpPr txBox="1">
            <a:spLocks noGrp="1"/>
          </p:cNvSpPr>
          <p:nvPr>
            <p:ph type="title"/>
          </p:nvPr>
        </p:nvSpPr>
        <p:spPr>
          <a:xfrm>
            <a:off x="720000" y="550263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CUSTOM_7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98"/>
          <p:cNvSpPr txBox="1">
            <a:spLocks noGrp="1"/>
          </p:cNvSpPr>
          <p:nvPr>
            <p:ph type="title"/>
          </p:nvPr>
        </p:nvSpPr>
        <p:spPr>
          <a:xfrm>
            <a:off x="720000" y="551250"/>
            <a:ext cx="2971500" cy="15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1" name="Google Shape;101;p98"/>
          <p:cNvSpPr txBox="1">
            <a:spLocks noGrp="1"/>
          </p:cNvSpPr>
          <p:nvPr>
            <p:ph type="subTitle" idx="1"/>
          </p:nvPr>
        </p:nvSpPr>
        <p:spPr>
          <a:xfrm>
            <a:off x="860700" y="3647542"/>
            <a:ext cx="1581300" cy="7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2" name="Google Shape;102;p98"/>
          <p:cNvSpPr txBox="1">
            <a:spLocks noGrp="1"/>
          </p:cNvSpPr>
          <p:nvPr>
            <p:ph type="subTitle" idx="2"/>
          </p:nvPr>
        </p:nvSpPr>
        <p:spPr>
          <a:xfrm>
            <a:off x="720000" y="2268788"/>
            <a:ext cx="3852000" cy="4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2"/>
                </a:solidFill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98"/>
          <p:cNvSpPr txBox="1">
            <a:spLocks noGrp="1"/>
          </p:cNvSpPr>
          <p:nvPr>
            <p:ph type="subTitle" idx="3"/>
          </p:nvPr>
        </p:nvSpPr>
        <p:spPr>
          <a:xfrm>
            <a:off x="2858589" y="3647542"/>
            <a:ext cx="1581300" cy="7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4" name="Google Shape;104;p98"/>
          <p:cNvSpPr txBox="1">
            <a:spLocks noGrp="1"/>
          </p:cNvSpPr>
          <p:nvPr>
            <p:ph type="subTitle" idx="4"/>
          </p:nvPr>
        </p:nvSpPr>
        <p:spPr>
          <a:xfrm>
            <a:off x="4720440" y="3647542"/>
            <a:ext cx="1581300" cy="7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5" name="Google Shape;105;p98"/>
          <p:cNvSpPr txBox="1">
            <a:spLocks noGrp="1"/>
          </p:cNvSpPr>
          <p:nvPr>
            <p:ph type="subTitle" idx="5"/>
          </p:nvPr>
        </p:nvSpPr>
        <p:spPr>
          <a:xfrm>
            <a:off x="6718349" y="3647542"/>
            <a:ext cx="1581300" cy="7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6" name="Google Shape;106;p98"/>
          <p:cNvSpPr txBox="1">
            <a:spLocks noGrp="1"/>
          </p:cNvSpPr>
          <p:nvPr>
            <p:ph type="subTitle" idx="6"/>
          </p:nvPr>
        </p:nvSpPr>
        <p:spPr>
          <a:xfrm>
            <a:off x="4578101" y="2278470"/>
            <a:ext cx="3852000" cy="42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2"/>
                </a:solidFill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98"/>
          <p:cNvSpPr txBox="1">
            <a:spLocks noGrp="1"/>
          </p:cNvSpPr>
          <p:nvPr>
            <p:ph type="title" idx="7"/>
          </p:nvPr>
        </p:nvSpPr>
        <p:spPr>
          <a:xfrm>
            <a:off x="1186075" y="2837376"/>
            <a:ext cx="916800" cy="6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25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endParaRPr/>
          </a:p>
        </p:txBody>
      </p:sp>
      <p:sp>
        <p:nvSpPr>
          <p:cNvPr id="108" name="Google Shape;108;p98"/>
          <p:cNvSpPr txBox="1">
            <a:spLocks noGrp="1"/>
          </p:cNvSpPr>
          <p:nvPr>
            <p:ph type="title" idx="8"/>
          </p:nvPr>
        </p:nvSpPr>
        <p:spPr>
          <a:xfrm>
            <a:off x="3195084" y="2837376"/>
            <a:ext cx="914400" cy="6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25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endParaRPr/>
          </a:p>
        </p:txBody>
      </p:sp>
      <p:sp>
        <p:nvSpPr>
          <p:cNvPr id="109" name="Google Shape;109;p98"/>
          <p:cNvSpPr/>
          <p:nvPr/>
        </p:nvSpPr>
        <p:spPr>
          <a:xfrm rot="10326918" flipH="1">
            <a:off x="4508692" y="-665835"/>
            <a:ext cx="5011441" cy="3046232"/>
          </a:xfrm>
          <a:custGeom>
            <a:avLst/>
            <a:gdLst/>
            <a:ahLst/>
            <a:cxnLst/>
            <a:rect l="l" t="t" r="r" b="b"/>
            <a:pathLst>
              <a:path w="274713" h="156651" extrusionOk="0">
                <a:moveTo>
                  <a:pt x="1" y="156650"/>
                </a:moveTo>
                <a:lnTo>
                  <a:pt x="274713" y="156650"/>
                </a:lnTo>
                <a:lnTo>
                  <a:pt x="274713" y="1"/>
                </a:lnTo>
                <a:cubicBezTo>
                  <a:pt x="188970" y="132455"/>
                  <a:pt x="75677" y="78193"/>
                  <a:pt x="1" y="156650"/>
                </a:cubicBezTo>
                <a:close/>
              </a:path>
            </a:pathLst>
          </a:custGeom>
          <a:solidFill>
            <a:schemeClr val="dk2">
              <a:alpha val="46666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98"/>
          <p:cNvSpPr/>
          <p:nvPr/>
        </p:nvSpPr>
        <p:spPr>
          <a:xfrm rot="9924234" flipH="1">
            <a:off x="5227228" y="-918671"/>
            <a:ext cx="5011807" cy="3046080"/>
          </a:xfrm>
          <a:custGeom>
            <a:avLst/>
            <a:gdLst/>
            <a:ahLst/>
            <a:cxnLst/>
            <a:rect l="l" t="t" r="r" b="b"/>
            <a:pathLst>
              <a:path w="274713" h="156651" extrusionOk="0">
                <a:moveTo>
                  <a:pt x="1" y="156650"/>
                </a:moveTo>
                <a:lnTo>
                  <a:pt x="274713" y="156650"/>
                </a:lnTo>
                <a:lnTo>
                  <a:pt x="274713" y="1"/>
                </a:lnTo>
                <a:cubicBezTo>
                  <a:pt x="188970" y="132455"/>
                  <a:pt x="75677" y="78193"/>
                  <a:pt x="1" y="15665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8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99"/>
          <p:cNvSpPr/>
          <p:nvPr/>
        </p:nvSpPr>
        <p:spPr>
          <a:xfrm rot="-10501244">
            <a:off x="4750330" y="4257207"/>
            <a:ext cx="7627109" cy="1699821"/>
          </a:xfrm>
          <a:custGeom>
            <a:avLst/>
            <a:gdLst/>
            <a:ahLst/>
            <a:cxnLst/>
            <a:rect l="l" t="t" r="r" b="b"/>
            <a:pathLst>
              <a:path w="249105" h="67994" extrusionOk="0">
                <a:moveTo>
                  <a:pt x="0" y="43533"/>
                </a:moveTo>
                <a:cubicBezTo>
                  <a:pt x="32584" y="43533"/>
                  <a:pt x="61989" y="67993"/>
                  <a:pt x="90953" y="67993"/>
                </a:cubicBezTo>
                <a:cubicBezTo>
                  <a:pt x="143228" y="67993"/>
                  <a:pt x="170382" y="0"/>
                  <a:pt x="249104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dk2">
              <a:alpha val="46666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99"/>
          <p:cNvSpPr/>
          <p:nvPr/>
        </p:nvSpPr>
        <p:spPr>
          <a:xfrm rot="10799719">
            <a:off x="3044004" y="4485368"/>
            <a:ext cx="7626972" cy="1699850"/>
          </a:xfrm>
          <a:custGeom>
            <a:avLst/>
            <a:gdLst/>
            <a:ahLst/>
            <a:cxnLst/>
            <a:rect l="l" t="t" r="r" b="b"/>
            <a:pathLst>
              <a:path w="249105" h="67994" extrusionOk="0">
                <a:moveTo>
                  <a:pt x="0" y="43533"/>
                </a:moveTo>
                <a:cubicBezTo>
                  <a:pt x="32584" y="43533"/>
                  <a:pt x="61989" y="67993"/>
                  <a:pt x="90953" y="67993"/>
                </a:cubicBezTo>
                <a:cubicBezTo>
                  <a:pt x="143228" y="67993"/>
                  <a:pt x="170382" y="0"/>
                  <a:pt x="249104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dk2">
              <a:alpha val="46666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99"/>
          <p:cNvSpPr/>
          <p:nvPr/>
        </p:nvSpPr>
        <p:spPr>
          <a:xfrm rot="-298756" flipH="1">
            <a:off x="-2355320" y="-943443"/>
            <a:ext cx="7627109" cy="1699821"/>
          </a:xfrm>
          <a:custGeom>
            <a:avLst/>
            <a:gdLst/>
            <a:ahLst/>
            <a:cxnLst/>
            <a:rect l="l" t="t" r="r" b="b"/>
            <a:pathLst>
              <a:path w="249105" h="67994" extrusionOk="0">
                <a:moveTo>
                  <a:pt x="0" y="43533"/>
                </a:moveTo>
                <a:cubicBezTo>
                  <a:pt x="32584" y="43533"/>
                  <a:pt x="61989" y="67993"/>
                  <a:pt x="90953" y="67993"/>
                </a:cubicBezTo>
                <a:cubicBezTo>
                  <a:pt x="143228" y="67993"/>
                  <a:pt x="170382" y="0"/>
                  <a:pt x="249104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dk2">
              <a:alpha val="46666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99"/>
          <p:cNvSpPr/>
          <p:nvPr/>
        </p:nvSpPr>
        <p:spPr>
          <a:xfrm rot="281" flipH="1">
            <a:off x="-4061646" y="-1171633"/>
            <a:ext cx="7626972" cy="1699850"/>
          </a:xfrm>
          <a:custGeom>
            <a:avLst/>
            <a:gdLst/>
            <a:ahLst/>
            <a:cxnLst/>
            <a:rect l="l" t="t" r="r" b="b"/>
            <a:pathLst>
              <a:path w="249105" h="67994" extrusionOk="0">
                <a:moveTo>
                  <a:pt x="0" y="43533"/>
                </a:moveTo>
                <a:cubicBezTo>
                  <a:pt x="32584" y="43533"/>
                  <a:pt x="61989" y="67993"/>
                  <a:pt x="90953" y="67993"/>
                </a:cubicBezTo>
                <a:cubicBezTo>
                  <a:pt x="143228" y="67993"/>
                  <a:pt x="170382" y="0"/>
                  <a:pt x="249104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dk2">
              <a:alpha val="46666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99"/>
          <p:cNvSpPr txBox="1">
            <a:spLocks noGrp="1"/>
          </p:cNvSpPr>
          <p:nvPr>
            <p:ph type="title"/>
          </p:nvPr>
        </p:nvSpPr>
        <p:spPr>
          <a:xfrm>
            <a:off x="5520600" y="551250"/>
            <a:ext cx="2971500" cy="15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7" name="Google Shape;117;p99"/>
          <p:cNvSpPr txBox="1">
            <a:spLocks noGrp="1"/>
          </p:cNvSpPr>
          <p:nvPr>
            <p:ph type="subTitle" idx="1"/>
          </p:nvPr>
        </p:nvSpPr>
        <p:spPr>
          <a:xfrm>
            <a:off x="3625341" y="3400000"/>
            <a:ext cx="2194500" cy="10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None/>
              <a:defRPr sz="1400"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Lato"/>
              <a:buNone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18" name="Google Shape;118;p99"/>
          <p:cNvSpPr txBox="1">
            <a:spLocks noGrp="1"/>
          </p:cNvSpPr>
          <p:nvPr>
            <p:ph type="subTitle" idx="2"/>
          </p:nvPr>
        </p:nvSpPr>
        <p:spPr>
          <a:xfrm>
            <a:off x="6279741" y="3400000"/>
            <a:ext cx="2194500" cy="10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None/>
              <a:defRPr sz="1400"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Lato"/>
              <a:buNone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19" name="Google Shape;119;p99"/>
          <p:cNvSpPr txBox="1">
            <a:spLocks noGrp="1"/>
          </p:cNvSpPr>
          <p:nvPr>
            <p:ph type="subTitle" idx="3"/>
          </p:nvPr>
        </p:nvSpPr>
        <p:spPr>
          <a:xfrm>
            <a:off x="3616200" y="3058050"/>
            <a:ext cx="2221500" cy="42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None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20" name="Google Shape;120;p99"/>
          <p:cNvSpPr txBox="1">
            <a:spLocks noGrp="1"/>
          </p:cNvSpPr>
          <p:nvPr>
            <p:ph type="subTitle" idx="4"/>
          </p:nvPr>
        </p:nvSpPr>
        <p:spPr>
          <a:xfrm>
            <a:off x="6270600" y="3058050"/>
            <a:ext cx="2221500" cy="42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None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CUSTOM_37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00"/>
          <p:cNvSpPr txBox="1">
            <a:spLocks noGrp="1"/>
          </p:cNvSpPr>
          <p:nvPr>
            <p:ph type="title"/>
          </p:nvPr>
        </p:nvSpPr>
        <p:spPr>
          <a:xfrm>
            <a:off x="853350" y="344125"/>
            <a:ext cx="41901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endParaRPr/>
          </a:p>
        </p:txBody>
      </p:sp>
      <p:sp>
        <p:nvSpPr>
          <p:cNvPr id="123" name="Google Shape;123;p100"/>
          <p:cNvSpPr txBox="1">
            <a:spLocks noGrp="1"/>
          </p:cNvSpPr>
          <p:nvPr>
            <p:ph type="title" idx="2"/>
          </p:nvPr>
        </p:nvSpPr>
        <p:spPr>
          <a:xfrm>
            <a:off x="853350" y="2188800"/>
            <a:ext cx="5586900" cy="4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24" name="Google Shape;124;p100"/>
          <p:cNvSpPr/>
          <p:nvPr/>
        </p:nvSpPr>
        <p:spPr>
          <a:xfrm rot="547">
            <a:off x="-1668208" y="-5068785"/>
            <a:ext cx="12937609" cy="12776064"/>
          </a:xfrm>
          <a:custGeom>
            <a:avLst/>
            <a:gdLst/>
            <a:ahLst/>
            <a:cxnLst/>
            <a:rect l="l" t="t" r="r" b="b"/>
            <a:pathLst>
              <a:path w="274713" h="156651" extrusionOk="0">
                <a:moveTo>
                  <a:pt x="1" y="156650"/>
                </a:moveTo>
                <a:lnTo>
                  <a:pt x="274713" y="156650"/>
                </a:lnTo>
                <a:lnTo>
                  <a:pt x="274713" y="1"/>
                </a:lnTo>
                <a:cubicBezTo>
                  <a:pt x="188970" y="132455"/>
                  <a:pt x="75677" y="78193"/>
                  <a:pt x="1" y="156650"/>
                </a:cubicBezTo>
                <a:close/>
              </a:path>
            </a:pathLst>
          </a:custGeom>
          <a:solidFill>
            <a:schemeClr val="dk2">
              <a:alpha val="46666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100"/>
          <p:cNvSpPr/>
          <p:nvPr/>
        </p:nvSpPr>
        <p:spPr>
          <a:xfrm rot="547">
            <a:off x="-620458" y="-5221185"/>
            <a:ext cx="12937609" cy="12776064"/>
          </a:xfrm>
          <a:custGeom>
            <a:avLst/>
            <a:gdLst/>
            <a:ahLst/>
            <a:cxnLst/>
            <a:rect l="l" t="t" r="r" b="b"/>
            <a:pathLst>
              <a:path w="274713" h="156651" extrusionOk="0">
                <a:moveTo>
                  <a:pt x="1" y="156650"/>
                </a:moveTo>
                <a:lnTo>
                  <a:pt x="274713" y="156650"/>
                </a:lnTo>
                <a:lnTo>
                  <a:pt x="274713" y="1"/>
                </a:lnTo>
                <a:cubicBezTo>
                  <a:pt x="188970" y="132455"/>
                  <a:pt x="75677" y="78193"/>
                  <a:pt x="1" y="156650"/>
                </a:cubicBezTo>
                <a:close/>
              </a:path>
            </a:pathLst>
          </a:custGeom>
          <a:solidFill>
            <a:schemeClr val="dk2">
              <a:alpha val="46666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100"/>
          <p:cNvSpPr txBox="1">
            <a:spLocks noGrp="1"/>
          </p:cNvSpPr>
          <p:nvPr>
            <p:ph type="subTitle" idx="1"/>
          </p:nvPr>
        </p:nvSpPr>
        <p:spPr>
          <a:xfrm>
            <a:off x="853350" y="2644642"/>
            <a:ext cx="5586900" cy="4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595959"/>
                </a:solidFill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9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01"/>
          <p:cNvSpPr txBox="1">
            <a:spLocks noGrp="1"/>
          </p:cNvSpPr>
          <p:nvPr>
            <p:ph type="title"/>
          </p:nvPr>
        </p:nvSpPr>
        <p:spPr>
          <a:xfrm>
            <a:off x="720000" y="553082"/>
            <a:ext cx="2537100" cy="11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9" name="Google Shape;129;p101"/>
          <p:cNvSpPr txBox="1">
            <a:spLocks noGrp="1"/>
          </p:cNvSpPr>
          <p:nvPr>
            <p:ph type="subTitle" idx="1"/>
          </p:nvPr>
        </p:nvSpPr>
        <p:spPr>
          <a:xfrm>
            <a:off x="815991" y="3166277"/>
            <a:ext cx="2194500" cy="10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None/>
              <a:defRPr sz="1400"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Lato"/>
              <a:buNone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30" name="Google Shape;130;p101"/>
          <p:cNvSpPr txBox="1">
            <a:spLocks noGrp="1"/>
          </p:cNvSpPr>
          <p:nvPr>
            <p:ph type="subTitle" idx="2"/>
          </p:nvPr>
        </p:nvSpPr>
        <p:spPr>
          <a:xfrm>
            <a:off x="3470391" y="3166277"/>
            <a:ext cx="2194500" cy="10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None/>
              <a:defRPr sz="1400"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Lato"/>
              <a:buNone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31" name="Google Shape;131;p101"/>
          <p:cNvSpPr txBox="1">
            <a:spLocks noGrp="1"/>
          </p:cNvSpPr>
          <p:nvPr>
            <p:ph type="subTitle" idx="3"/>
          </p:nvPr>
        </p:nvSpPr>
        <p:spPr>
          <a:xfrm>
            <a:off x="6132790" y="3166277"/>
            <a:ext cx="2194500" cy="10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None/>
              <a:defRPr sz="1400"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Lato"/>
              <a:buNone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32" name="Google Shape;132;p101"/>
          <p:cNvSpPr txBox="1">
            <a:spLocks noGrp="1"/>
          </p:cNvSpPr>
          <p:nvPr>
            <p:ph type="subTitle" idx="4"/>
          </p:nvPr>
        </p:nvSpPr>
        <p:spPr>
          <a:xfrm>
            <a:off x="806850" y="2824327"/>
            <a:ext cx="2221500" cy="42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None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33" name="Google Shape;133;p101"/>
          <p:cNvSpPr txBox="1">
            <a:spLocks noGrp="1"/>
          </p:cNvSpPr>
          <p:nvPr>
            <p:ph type="subTitle" idx="5"/>
          </p:nvPr>
        </p:nvSpPr>
        <p:spPr>
          <a:xfrm>
            <a:off x="3461250" y="2824327"/>
            <a:ext cx="2221500" cy="42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None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34" name="Google Shape;134;p101"/>
          <p:cNvSpPr txBox="1">
            <a:spLocks noGrp="1"/>
          </p:cNvSpPr>
          <p:nvPr>
            <p:ph type="subTitle" idx="6"/>
          </p:nvPr>
        </p:nvSpPr>
        <p:spPr>
          <a:xfrm>
            <a:off x="6115650" y="2824327"/>
            <a:ext cx="2221500" cy="42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None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35" name="Google Shape;135;p101"/>
          <p:cNvSpPr/>
          <p:nvPr/>
        </p:nvSpPr>
        <p:spPr>
          <a:xfrm>
            <a:off x="991600" y="-1707574"/>
            <a:ext cx="12883711" cy="2163229"/>
          </a:xfrm>
          <a:custGeom>
            <a:avLst/>
            <a:gdLst/>
            <a:ahLst/>
            <a:cxnLst/>
            <a:rect l="l" t="t" r="r" b="b"/>
            <a:pathLst>
              <a:path w="249105" h="67994" extrusionOk="0">
                <a:moveTo>
                  <a:pt x="0" y="43533"/>
                </a:moveTo>
                <a:cubicBezTo>
                  <a:pt x="32584" y="43533"/>
                  <a:pt x="61989" y="67993"/>
                  <a:pt x="90953" y="67993"/>
                </a:cubicBezTo>
                <a:cubicBezTo>
                  <a:pt x="143228" y="67993"/>
                  <a:pt x="170382" y="0"/>
                  <a:pt x="249104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dk2">
              <a:alpha val="46666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101"/>
          <p:cNvSpPr/>
          <p:nvPr/>
        </p:nvSpPr>
        <p:spPr>
          <a:xfrm rot="1828969">
            <a:off x="938629" y="-2525921"/>
            <a:ext cx="12937420" cy="12775982"/>
          </a:xfrm>
          <a:custGeom>
            <a:avLst/>
            <a:gdLst/>
            <a:ahLst/>
            <a:cxnLst/>
            <a:rect l="l" t="t" r="r" b="b"/>
            <a:pathLst>
              <a:path w="274713" h="156651" extrusionOk="0">
                <a:moveTo>
                  <a:pt x="1" y="156650"/>
                </a:moveTo>
                <a:lnTo>
                  <a:pt x="274713" y="156650"/>
                </a:lnTo>
                <a:lnTo>
                  <a:pt x="274713" y="1"/>
                </a:lnTo>
                <a:cubicBezTo>
                  <a:pt x="188970" y="132455"/>
                  <a:pt x="75677" y="78193"/>
                  <a:pt x="1" y="156650"/>
                </a:cubicBezTo>
                <a:close/>
              </a:path>
            </a:pathLst>
          </a:custGeom>
          <a:solidFill>
            <a:schemeClr val="dk2">
              <a:alpha val="46666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101"/>
          <p:cNvSpPr/>
          <p:nvPr/>
        </p:nvSpPr>
        <p:spPr>
          <a:xfrm rot="1828969">
            <a:off x="-1021971" y="-3052221"/>
            <a:ext cx="12937420" cy="12775982"/>
          </a:xfrm>
          <a:custGeom>
            <a:avLst/>
            <a:gdLst/>
            <a:ahLst/>
            <a:cxnLst/>
            <a:rect l="l" t="t" r="r" b="b"/>
            <a:pathLst>
              <a:path w="274713" h="156651" extrusionOk="0">
                <a:moveTo>
                  <a:pt x="1" y="156650"/>
                </a:moveTo>
                <a:lnTo>
                  <a:pt x="274713" y="156650"/>
                </a:lnTo>
                <a:lnTo>
                  <a:pt x="274713" y="1"/>
                </a:lnTo>
                <a:cubicBezTo>
                  <a:pt x="188970" y="132455"/>
                  <a:pt x="75677" y="78193"/>
                  <a:pt x="1" y="156650"/>
                </a:cubicBezTo>
                <a:close/>
              </a:path>
            </a:pathLst>
          </a:custGeom>
          <a:solidFill>
            <a:schemeClr val="dk2">
              <a:alpha val="46666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101"/>
          <p:cNvSpPr/>
          <p:nvPr/>
        </p:nvSpPr>
        <p:spPr>
          <a:xfrm>
            <a:off x="2134600" y="-1402774"/>
            <a:ext cx="12883711" cy="2163229"/>
          </a:xfrm>
          <a:custGeom>
            <a:avLst/>
            <a:gdLst/>
            <a:ahLst/>
            <a:cxnLst/>
            <a:rect l="l" t="t" r="r" b="b"/>
            <a:pathLst>
              <a:path w="249105" h="67994" extrusionOk="0">
                <a:moveTo>
                  <a:pt x="0" y="43533"/>
                </a:moveTo>
                <a:cubicBezTo>
                  <a:pt x="32584" y="43533"/>
                  <a:pt x="61989" y="67993"/>
                  <a:pt x="90953" y="67993"/>
                </a:cubicBezTo>
                <a:cubicBezTo>
                  <a:pt x="143228" y="67993"/>
                  <a:pt x="170382" y="0"/>
                  <a:pt x="249104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dk2">
              <a:alpha val="46666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2">
  <p:cSld name="CUSTOM_10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02"/>
          <p:cNvSpPr/>
          <p:nvPr/>
        </p:nvSpPr>
        <p:spPr>
          <a:xfrm flipH="1">
            <a:off x="-4780550" y="-1936174"/>
            <a:ext cx="12883711" cy="2163229"/>
          </a:xfrm>
          <a:custGeom>
            <a:avLst/>
            <a:gdLst/>
            <a:ahLst/>
            <a:cxnLst/>
            <a:rect l="l" t="t" r="r" b="b"/>
            <a:pathLst>
              <a:path w="249105" h="67994" extrusionOk="0">
                <a:moveTo>
                  <a:pt x="0" y="43533"/>
                </a:moveTo>
                <a:cubicBezTo>
                  <a:pt x="32584" y="43533"/>
                  <a:pt x="61989" y="67993"/>
                  <a:pt x="90953" y="67993"/>
                </a:cubicBezTo>
                <a:cubicBezTo>
                  <a:pt x="143228" y="67993"/>
                  <a:pt x="170382" y="0"/>
                  <a:pt x="249104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dk2">
              <a:alpha val="46666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102"/>
          <p:cNvSpPr/>
          <p:nvPr/>
        </p:nvSpPr>
        <p:spPr>
          <a:xfrm flipH="1">
            <a:off x="-5923550" y="-1631374"/>
            <a:ext cx="12883711" cy="2163229"/>
          </a:xfrm>
          <a:custGeom>
            <a:avLst/>
            <a:gdLst/>
            <a:ahLst/>
            <a:cxnLst/>
            <a:rect l="l" t="t" r="r" b="b"/>
            <a:pathLst>
              <a:path w="249105" h="67994" extrusionOk="0">
                <a:moveTo>
                  <a:pt x="0" y="43533"/>
                </a:moveTo>
                <a:cubicBezTo>
                  <a:pt x="32584" y="43533"/>
                  <a:pt x="61989" y="67993"/>
                  <a:pt x="90953" y="67993"/>
                </a:cubicBezTo>
                <a:cubicBezTo>
                  <a:pt x="143228" y="67993"/>
                  <a:pt x="170382" y="0"/>
                  <a:pt x="249104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dk2">
              <a:alpha val="46666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102"/>
          <p:cNvSpPr/>
          <p:nvPr/>
        </p:nvSpPr>
        <p:spPr>
          <a:xfrm rot="-10156992">
            <a:off x="-4380591" y="4301639"/>
            <a:ext cx="12883605" cy="2163240"/>
          </a:xfrm>
          <a:custGeom>
            <a:avLst/>
            <a:gdLst/>
            <a:ahLst/>
            <a:cxnLst/>
            <a:rect l="l" t="t" r="r" b="b"/>
            <a:pathLst>
              <a:path w="249105" h="67994" extrusionOk="0">
                <a:moveTo>
                  <a:pt x="0" y="43533"/>
                </a:moveTo>
                <a:cubicBezTo>
                  <a:pt x="32584" y="43533"/>
                  <a:pt x="61989" y="67993"/>
                  <a:pt x="90953" y="67993"/>
                </a:cubicBezTo>
                <a:cubicBezTo>
                  <a:pt x="143228" y="67993"/>
                  <a:pt x="170382" y="0"/>
                  <a:pt x="249104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dk2">
              <a:alpha val="46666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102"/>
          <p:cNvSpPr/>
          <p:nvPr/>
        </p:nvSpPr>
        <p:spPr>
          <a:xfrm rot="-10156992">
            <a:off x="-5446969" y="3789595"/>
            <a:ext cx="12883605" cy="2163240"/>
          </a:xfrm>
          <a:custGeom>
            <a:avLst/>
            <a:gdLst/>
            <a:ahLst/>
            <a:cxnLst/>
            <a:rect l="l" t="t" r="r" b="b"/>
            <a:pathLst>
              <a:path w="249105" h="67994" extrusionOk="0">
                <a:moveTo>
                  <a:pt x="0" y="43533"/>
                </a:moveTo>
                <a:cubicBezTo>
                  <a:pt x="32584" y="43533"/>
                  <a:pt x="61989" y="67993"/>
                  <a:pt x="90953" y="67993"/>
                </a:cubicBezTo>
                <a:cubicBezTo>
                  <a:pt x="143228" y="67993"/>
                  <a:pt x="170382" y="0"/>
                  <a:pt x="249104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dk2">
              <a:alpha val="46666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102"/>
          <p:cNvSpPr txBox="1">
            <a:spLocks noGrp="1"/>
          </p:cNvSpPr>
          <p:nvPr>
            <p:ph type="subTitle" idx="1"/>
          </p:nvPr>
        </p:nvSpPr>
        <p:spPr>
          <a:xfrm>
            <a:off x="852525" y="2756033"/>
            <a:ext cx="1581300" cy="7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5" name="Google Shape;145;p102"/>
          <p:cNvSpPr txBox="1">
            <a:spLocks noGrp="1"/>
          </p:cNvSpPr>
          <p:nvPr>
            <p:ph type="subTitle" idx="2"/>
          </p:nvPr>
        </p:nvSpPr>
        <p:spPr>
          <a:xfrm>
            <a:off x="2850414" y="2756033"/>
            <a:ext cx="1581300" cy="7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6" name="Google Shape;146;p102"/>
          <p:cNvSpPr txBox="1">
            <a:spLocks noGrp="1"/>
          </p:cNvSpPr>
          <p:nvPr>
            <p:ph type="subTitle" idx="3"/>
          </p:nvPr>
        </p:nvSpPr>
        <p:spPr>
          <a:xfrm>
            <a:off x="4712265" y="2756033"/>
            <a:ext cx="1581300" cy="7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7" name="Google Shape;147;p102"/>
          <p:cNvSpPr txBox="1">
            <a:spLocks noGrp="1"/>
          </p:cNvSpPr>
          <p:nvPr>
            <p:ph type="subTitle" idx="4"/>
          </p:nvPr>
        </p:nvSpPr>
        <p:spPr>
          <a:xfrm>
            <a:off x="6710174" y="2741625"/>
            <a:ext cx="1581300" cy="7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8" name="Google Shape;148;p102"/>
          <p:cNvSpPr txBox="1">
            <a:spLocks noGrp="1"/>
          </p:cNvSpPr>
          <p:nvPr>
            <p:ph type="subTitle" idx="5"/>
          </p:nvPr>
        </p:nvSpPr>
        <p:spPr>
          <a:xfrm>
            <a:off x="852525" y="2410350"/>
            <a:ext cx="1581300" cy="42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None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49" name="Google Shape;149;p102"/>
          <p:cNvSpPr txBox="1">
            <a:spLocks noGrp="1"/>
          </p:cNvSpPr>
          <p:nvPr>
            <p:ph type="subTitle" idx="6"/>
          </p:nvPr>
        </p:nvSpPr>
        <p:spPr>
          <a:xfrm>
            <a:off x="2850425" y="2410350"/>
            <a:ext cx="1653600" cy="42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None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50" name="Google Shape;150;p102"/>
          <p:cNvSpPr txBox="1">
            <a:spLocks noGrp="1"/>
          </p:cNvSpPr>
          <p:nvPr>
            <p:ph type="subTitle" idx="7"/>
          </p:nvPr>
        </p:nvSpPr>
        <p:spPr>
          <a:xfrm>
            <a:off x="4639825" y="2410350"/>
            <a:ext cx="1653600" cy="42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None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51" name="Google Shape;151;p102"/>
          <p:cNvSpPr txBox="1">
            <a:spLocks noGrp="1"/>
          </p:cNvSpPr>
          <p:nvPr>
            <p:ph type="subTitle" idx="8"/>
          </p:nvPr>
        </p:nvSpPr>
        <p:spPr>
          <a:xfrm>
            <a:off x="6710175" y="2422417"/>
            <a:ext cx="1653600" cy="42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None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52" name="Google Shape;152;p102"/>
          <p:cNvSpPr txBox="1">
            <a:spLocks noGrp="1"/>
          </p:cNvSpPr>
          <p:nvPr>
            <p:ph type="title"/>
          </p:nvPr>
        </p:nvSpPr>
        <p:spPr>
          <a:xfrm>
            <a:off x="5924725" y="551250"/>
            <a:ext cx="2567400" cy="15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ive columns 1">
  <p:cSld name="CUSTOM_11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03"/>
          <p:cNvSpPr txBox="1">
            <a:spLocks noGrp="1"/>
          </p:cNvSpPr>
          <p:nvPr>
            <p:ph type="title"/>
          </p:nvPr>
        </p:nvSpPr>
        <p:spPr>
          <a:xfrm>
            <a:off x="720000" y="544622"/>
            <a:ext cx="2971500" cy="11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5" name="Google Shape;155;p103"/>
          <p:cNvSpPr txBox="1">
            <a:spLocks noGrp="1"/>
          </p:cNvSpPr>
          <p:nvPr>
            <p:ph type="subTitle" idx="1"/>
          </p:nvPr>
        </p:nvSpPr>
        <p:spPr>
          <a:xfrm>
            <a:off x="702375" y="3196740"/>
            <a:ext cx="1486800" cy="10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56" name="Google Shape;156;p103"/>
          <p:cNvSpPr txBox="1">
            <a:spLocks noGrp="1"/>
          </p:cNvSpPr>
          <p:nvPr>
            <p:ph type="subTitle" idx="2"/>
          </p:nvPr>
        </p:nvSpPr>
        <p:spPr>
          <a:xfrm>
            <a:off x="702804" y="2863461"/>
            <a:ext cx="1485900" cy="42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2"/>
                </a:solidFill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103"/>
          <p:cNvSpPr txBox="1">
            <a:spLocks noGrp="1"/>
          </p:cNvSpPr>
          <p:nvPr>
            <p:ph type="subTitle" idx="3"/>
          </p:nvPr>
        </p:nvSpPr>
        <p:spPr>
          <a:xfrm>
            <a:off x="2267234" y="3196751"/>
            <a:ext cx="1486800" cy="10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58" name="Google Shape;158;p103"/>
          <p:cNvSpPr txBox="1">
            <a:spLocks noGrp="1"/>
          </p:cNvSpPr>
          <p:nvPr>
            <p:ph type="subTitle" idx="4"/>
          </p:nvPr>
        </p:nvSpPr>
        <p:spPr>
          <a:xfrm>
            <a:off x="2267657" y="2863461"/>
            <a:ext cx="1485900" cy="42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2"/>
                </a:solidFill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103"/>
          <p:cNvSpPr txBox="1">
            <a:spLocks noGrp="1"/>
          </p:cNvSpPr>
          <p:nvPr>
            <p:ph type="subTitle" idx="5"/>
          </p:nvPr>
        </p:nvSpPr>
        <p:spPr>
          <a:xfrm>
            <a:off x="3832084" y="3196751"/>
            <a:ext cx="1486800" cy="10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60" name="Google Shape;160;p103"/>
          <p:cNvSpPr txBox="1">
            <a:spLocks noGrp="1"/>
          </p:cNvSpPr>
          <p:nvPr>
            <p:ph type="subTitle" idx="6"/>
          </p:nvPr>
        </p:nvSpPr>
        <p:spPr>
          <a:xfrm>
            <a:off x="3832507" y="2863461"/>
            <a:ext cx="1485600" cy="42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2"/>
                </a:solidFill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103"/>
          <p:cNvSpPr txBox="1">
            <a:spLocks noGrp="1"/>
          </p:cNvSpPr>
          <p:nvPr>
            <p:ph type="subTitle" idx="7"/>
          </p:nvPr>
        </p:nvSpPr>
        <p:spPr>
          <a:xfrm>
            <a:off x="5396934" y="3196751"/>
            <a:ext cx="1486800" cy="10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62" name="Google Shape;162;p103"/>
          <p:cNvSpPr txBox="1">
            <a:spLocks noGrp="1"/>
          </p:cNvSpPr>
          <p:nvPr>
            <p:ph type="subTitle" idx="8"/>
          </p:nvPr>
        </p:nvSpPr>
        <p:spPr>
          <a:xfrm>
            <a:off x="5397357" y="2863461"/>
            <a:ext cx="1485600" cy="42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2"/>
                </a:solidFill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103"/>
          <p:cNvSpPr txBox="1">
            <a:spLocks noGrp="1"/>
          </p:cNvSpPr>
          <p:nvPr>
            <p:ph type="subTitle" idx="9"/>
          </p:nvPr>
        </p:nvSpPr>
        <p:spPr>
          <a:xfrm>
            <a:off x="6961784" y="3196751"/>
            <a:ext cx="1486800" cy="10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64" name="Google Shape;164;p103"/>
          <p:cNvSpPr txBox="1">
            <a:spLocks noGrp="1"/>
          </p:cNvSpPr>
          <p:nvPr>
            <p:ph type="subTitle" idx="13"/>
          </p:nvPr>
        </p:nvSpPr>
        <p:spPr>
          <a:xfrm>
            <a:off x="6962384" y="2863461"/>
            <a:ext cx="1485600" cy="42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2"/>
                </a:solidFill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103"/>
          <p:cNvSpPr/>
          <p:nvPr/>
        </p:nvSpPr>
        <p:spPr>
          <a:xfrm rot="10326918" flipH="1">
            <a:off x="4508692" y="-665835"/>
            <a:ext cx="5011441" cy="3046232"/>
          </a:xfrm>
          <a:custGeom>
            <a:avLst/>
            <a:gdLst/>
            <a:ahLst/>
            <a:cxnLst/>
            <a:rect l="l" t="t" r="r" b="b"/>
            <a:pathLst>
              <a:path w="274713" h="156651" extrusionOk="0">
                <a:moveTo>
                  <a:pt x="1" y="156650"/>
                </a:moveTo>
                <a:lnTo>
                  <a:pt x="274713" y="156650"/>
                </a:lnTo>
                <a:lnTo>
                  <a:pt x="274713" y="1"/>
                </a:lnTo>
                <a:cubicBezTo>
                  <a:pt x="188970" y="132455"/>
                  <a:pt x="75677" y="78193"/>
                  <a:pt x="1" y="156650"/>
                </a:cubicBezTo>
                <a:close/>
              </a:path>
            </a:pathLst>
          </a:custGeom>
          <a:solidFill>
            <a:schemeClr val="dk2">
              <a:alpha val="46666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103"/>
          <p:cNvSpPr/>
          <p:nvPr/>
        </p:nvSpPr>
        <p:spPr>
          <a:xfrm rot="9924234" flipH="1">
            <a:off x="5227228" y="-918671"/>
            <a:ext cx="5011807" cy="3046080"/>
          </a:xfrm>
          <a:custGeom>
            <a:avLst/>
            <a:gdLst/>
            <a:ahLst/>
            <a:cxnLst/>
            <a:rect l="l" t="t" r="r" b="b"/>
            <a:pathLst>
              <a:path w="274713" h="156651" extrusionOk="0">
                <a:moveTo>
                  <a:pt x="1" y="156650"/>
                </a:moveTo>
                <a:lnTo>
                  <a:pt x="274713" y="156650"/>
                </a:lnTo>
                <a:lnTo>
                  <a:pt x="274713" y="1"/>
                </a:lnTo>
                <a:cubicBezTo>
                  <a:pt x="188970" y="132455"/>
                  <a:pt x="75677" y="78193"/>
                  <a:pt x="1" y="156650"/>
                </a:cubicBezTo>
                <a:close/>
              </a:path>
            </a:pathLst>
          </a:custGeom>
          <a:solidFill>
            <a:schemeClr val="dk2">
              <a:alpha val="46666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103"/>
          <p:cNvSpPr/>
          <p:nvPr/>
        </p:nvSpPr>
        <p:spPr>
          <a:xfrm rot="3711725">
            <a:off x="-6069588" y="903027"/>
            <a:ext cx="9656693" cy="3659209"/>
          </a:xfrm>
          <a:custGeom>
            <a:avLst/>
            <a:gdLst/>
            <a:ahLst/>
            <a:cxnLst/>
            <a:rect l="l" t="t" r="r" b="b"/>
            <a:pathLst>
              <a:path w="274713" h="156651" extrusionOk="0">
                <a:moveTo>
                  <a:pt x="1" y="156650"/>
                </a:moveTo>
                <a:lnTo>
                  <a:pt x="274713" y="156650"/>
                </a:lnTo>
                <a:lnTo>
                  <a:pt x="274713" y="1"/>
                </a:lnTo>
                <a:cubicBezTo>
                  <a:pt x="188970" y="132455"/>
                  <a:pt x="75677" y="78193"/>
                  <a:pt x="1" y="156650"/>
                </a:cubicBezTo>
                <a:close/>
              </a:path>
            </a:pathLst>
          </a:custGeom>
          <a:solidFill>
            <a:schemeClr val="dk2">
              <a:alpha val="46666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103"/>
          <p:cNvSpPr/>
          <p:nvPr/>
        </p:nvSpPr>
        <p:spPr>
          <a:xfrm rot="3630967">
            <a:off x="-4453457" y="2153122"/>
            <a:ext cx="8699755" cy="3578226"/>
          </a:xfrm>
          <a:custGeom>
            <a:avLst/>
            <a:gdLst/>
            <a:ahLst/>
            <a:cxnLst/>
            <a:rect l="l" t="t" r="r" b="b"/>
            <a:pathLst>
              <a:path w="221112" h="72454" extrusionOk="0">
                <a:moveTo>
                  <a:pt x="221112" y="442"/>
                </a:moveTo>
                <a:cubicBezTo>
                  <a:pt x="218816" y="178"/>
                  <a:pt x="216520" y="1"/>
                  <a:pt x="214268" y="1"/>
                </a:cubicBezTo>
                <a:cubicBezTo>
                  <a:pt x="155193" y="1"/>
                  <a:pt x="135237" y="72454"/>
                  <a:pt x="0" y="72454"/>
                </a:cubicBezTo>
                <a:lnTo>
                  <a:pt x="221112" y="72454"/>
                </a:lnTo>
                <a:close/>
              </a:path>
            </a:pathLst>
          </a:custGeom>
          <a:solidFill>
            <a:schemeClr val="dk2">
              <a:alpha val="68627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CUSTOM_12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04"/>
          <p:cNvSpPr/>
          <p:nvPr/>
        </p:nvSpPr>
        <p:spPr>
          <a:xfrm>
            <a:off x="1422038" y="-1568028"/>
            <a:ext cx="9379426" cy="1699850"/>
          </a:xfrm>
          <a:custGeom>
            <a:avLst/>
            <a:gdLst/>
            <a:ahLst/>
            <a:cxnLst/>
            <a:rect l="l" t="t" r="r" b="b"/>
            <a:pathLst>
              <a:path w="249105" h="67994" extrusionOk="0">
                <a:moveTo>
                  <a:pt x="0" y="43533"/>
                </a:moveTo>
                <a:cubicBezTo>
                  <a:pt x="32584" y="43533"/>
                  <a:pt x="61989" y="67993"/>
                  <a:pt x="90953" y="67993"/>
                </a:cubicBezTo>
                <a:cubicBezTo>
                  <a:pt x="143228" y="67993"/>
                  <a:pt x="170382" y="0"/>
                  <a:pt x="249104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dk2">
              <a:alpha val="46666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104"/>
          <p:cNvSpPr/>
          <p:nvPr/>
        </p:nvSpPr>
        <p:spPr>
          <a:xfrm rot="-10501244">
            <a:off x="5729755" y="3876207"/>
            <a:ext cx="7627109" cy="1699821"/>
          </a:xfrm>
          <a:custGeom>
            <a:avLst/>
            <a:gdLst/>
            <a:ahLst/>
            <a:cxnLst/>
            <a:rect l="l" t="t" r="r" b="b"/>
            <a:pathLst>
              <a:path w="249105" h="67994" extrusionOk="0">
                <a:moveTo>
                  <a:pt x="0" y="43533"/>
                </a:moveTo>
                <a:cubicBezTo>
                  <a:pt x="32584" y="43533"/>
                  <a:pt x="61989" y="67993"/>
                  <a:pt x="90953" y="67993"/>
                </a:cubicBezTo>
                <a:cubicBezTo>
                  <a:pt x="143228" y="67993"/>
                  <a:pt x="170382" y="0"/>
                  <a:pt x="249104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dk2">
              <a:alpha val="46666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104"/>
          <p:cNvSpPr/>
          <p:nvPr/>
        </p:nvSpPr>
        <p:spPr>
          <a:xfrm rot="-10501244">
            <a:off x="6260568" y="3935718"/>
            <a:ext cx="7627109" cy="1699821"/>
          </a:xfrm>
          <a:custGeom>
            <a:avLst/>
            <a:gdLst/>
            <a:ahLst/>
            <a:cxnLst/>
            <a:rect l="l" t="t" r="r" b="b"/>
            <a:pathLst>
              <a:path w="249105" h="67994" extrusionOk="0">
                <a:moveTo>
                  <a:pt x="0" y="43533"/>
                </a:moveTo>
                <a:cubicBezTo>
                  <a:pt x="32584" y="43533"/>
                  <a:pt x="61989" y="67993"/>
                  <a:pt x="90953" y="67993"/>
                </a:cubicBezTo>
                <a:cubicBezTo>
                  <a:pt x="143228" y="67993"/>
                  <a:pt x="170382" y="0"/>
                  <a:pt x="249104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dk2">
              <a:alpha val="46666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104"/>
          <p:cNvSpPr/>
          <p:nvPr/>
        </p:nvSpPr>
        <p:spPr>
          <a:xfrm>
            <a:off x="109538" y="-1259525"/>
            <a:ext cx="9379426" cy="1699850"/>
          </a:xfrm>
          <a:custGeom>
            <a:avLst/>
            <a:gdLst/>
            <a:ahLst/>
            <a:cxnLst/>
            <a:rect l="l" t="t" r="r" b="b"/>
            <a:pathLst>
              <a:path w="249105" h="67994" extrusionOk="0">
                <a:moveTo>
                  <a:pt x="0" y="43533"/>
                </a:moveTo>
                <a:cubicBezTo>
                  <a:pt x="32584" y="43533"/>
                  <a:pt x="61989" y="67993"/>
                  <a:pt x="90953" y="67993"/>
                </a:cubicBezTo>
                <a:cubicBezTo>
                  <a:pt x="143228" y="67993"/>
                  <a:pt x="170382" y="0"/>
                  <a:pt x="249104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dk2">
              <a:alpha val="46666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104"/>
          <p:cNvSpPr txBox="1">
            <a:spLocks noGrp="1"/>
          </p:cNvSpPr>
          <p:nvPr>
            <p:ph type="subTitle" idx="1"/>
          </p:nvPr>
        </p:nvSpPr>
        <p:spPr>
          <a:xfrm>
            <a:off x="831295" y="3041568"/>
            <a:ext cx="1581300" cy="7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75" name="Google Shape;175;p104"/>
          <p:cNvSpPr txBox="1">
            <a:spLocks noGrp="1"/>
          </p:cNvSpPr>
          <p:nvPr>
            <p:ph type="subTitle" idx="2"/>
          </p:nvPr>
        </p:nvSpPr>
        <p:spPr>
          <a:xfrm>
            <a:off x="2829275" y="3041568"/>
            <a:ext cx="1581300" cy="7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76" name="Google Shape;176;p104"/>
          <p:cNvSpPr txBox="1">
            <a:spLocks noGrp="1"/>
          </p:cNvSpPr>
          <p:nvPr>
            <p:ph type="subTitle" idx="3"/>
          </p:nvPr>
        </p:nvSpPr>
        <p:spPr>
          <a:xfrm>
            <a:off x="831295" y="2710293"/>
            <a:ext cx="1581300" cy="42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None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77" name="Google Shape;177;p104"/>
          <p:cNvSpPr txBox="1">
            <a:spLocks noGrp="1"/>
          </p:cNvSpPr>
          <p:nvPr>
            <p:ph type="subTitle" idx="4"/>
          </p:nvPr>
        </p:nvSpPr>
        <p:spPr>
          <a:xfrm>
            <a:off x="2829275" y="2707953"/>
            <a:ext cx="1581300" cy="42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None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78" name="Google Shape;178;p104"/>
          <p:cNvSpPr txBox="1">
            <a:spLocks noGrp="1"/>
          </p:cNvSpPr>
          <p:nvPr>
            <p:ph type="title"/>
          </p:nvPr>
        </p:nvSpPr>
        <p:spPr>
          <a:xfrm>
            <a:off x="2782325" y="589350"/>
            <a:ext cx="3579300" cy="110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1">
  <p:cSld name="CUSTOM_13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05"/>
          <p:cNvSpPr/>
          <p:nvPr/>
        </p:nvSpPr>
        <p:spPr>
          <a:xfrm rot="10544683">
            <a:off x="-4548438" y="4555441"/>
            <a:ext cx="17096498" cy="2870460"/>
          </a:xfrm>
          <a:custGeom>
            <a:avLst/>
            <a:gdLst/>
            <a:ahLst/>
            <a:cxnLst/>
            <a:rect l="l" t="t" r="r" b="b"/>
            <a:pathLst>
              <a:path w="249105" h="67994" extrusionOk="0">
                <a:moveTo>
                  <a:pt x="0" y="43533"/>
                </a:moveTo>
                <a:cubicBezTo>
                  <a:pt x="32584" y="43533"/>
                  <a:pt x="61989" y="67993"/>
                  <a:pt x="90953" y="67993"/>
                </a:cubicBezTo>
                <a:cubicBezTo>
                  <a:pt x="143228" y="67993"/>
                  <a:pt x="170382" y="0"/>
                  <a:pt x="249104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dk2">
              <a:alpha val="46666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105"/>
          <p:cNvSpPr txBox="1">
            <a:spLocks noGrp="1"/>
          </p:cNvSpPr>
          <p:nvPr>
            <p:ph type="title"/>
          </p:nvPr>
        </p:nvSpPr>
        <p:spPr>
          <a:xfrm>
            <a:off x="1933800" y="2885492"/>
            <a:ext cx="5276400" cy="5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2300"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82" name="Google Shape;182;p105"/>
          <p:cNvSpPr txBox="1">
            <a:spLocks noGrp="1"/>
          </p:cNvSpPr>
          <p:nvPr>
            <p:ph type="subTitle" idx="1"/>
          </p:nvPr>
        </p:nvSpPr>
        <p:spPr>
          <a:xfrm>
            <a:off x="1933800" y="1783413"/>
            <a:ext cx="5276400" cy="10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Josefin Sans Medium"/>
              <a:buNone/>
              <a:defRPr sz="2300">
                <a:solidFill>
                  <a:schemeClr val="dk2"/>
                </a:solidFill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105"/>
          <p:cNvSpPr/>
          <p:nvPr/>
        </p:nvSpPr>
        <p:spPr>
          <a:xfrm rot="10544857">
            <a:off x="-4175339" y="4363431"/>
            <a:ext cx="15168034" cy="2749096"/>
          </a:xfrm>
          <a:custGeom>
            <a:avLst/>
            <a:gdLst/>
            <a:ahLst/>
            <a:cxnLst/>
            <a:rect l="l" t="t" r="r" b="b"/>
            <a:pathLst>
              <a:path w="249105" h="67994" extrusionOk="0">
                <a:moveTo>
                  <a:pt x="0" y="43533"/>
                </a:moveTo>
                <a:cubicBezTo>
                  <a:pt x="32584" y="43533"/>
                  <a:pt x="61989" y="67993"/>
                  <a:pt x="90953" y="67993"/>
                </a:cubicBezTo>
                <a:cubicBezTo>
                  <a:pt x="143228" y="67993"/>
                  <a:pt x="170382" y="0"/>
                  <a:pt x="249104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dk2">
              <a:alpha val="46666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105"/>
          <p:cNvSpPr/>
          <p:nvPr/>
        </p:nvSpPr>
        <p:spPr>
          <a:xfrm rot="-9514689">
            <a:off x="-1896586" y="-5068734"/>
            <a:ext cx="12937161" cy="12775978"/>
          </a:xfrm>
          <a:custGeom>
            <a:avLst/>
            <a:gdLst/>
            <a:ahLst/>
            <a:cxnLst/>
            <a:rect l="l" t="t" r="r" b="b"/>
            <a:pathLst>
              <a:path w="274713" h="156651" extrusionOk="0">
                <a:moveTo>
                  <a:pt x="1" y="156650"/>
                </a:moveTo>
                <a:lnTo>
                  <a:pt x="274713" y="156650"/>
                </a:lnTo>
                <a:lnTo>
                  <a:pt x="274713" y="1"/>
                </a:lnTo>
                <a:cubicBezTo>
                  <a:pt x="188970" y="132455"/>
                  <a:pt x="75677" y="78193"/>
                  <a:pt x="1" y="156650"/>
                </a:cubicBezTo>
                <a:close/>
              </a:path>
            </a:pathLst>
          </a:custGeom>
          <a:solidFill>
            <a:schemeClr val="dk2">
              <a:alpha val="46666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105"/>
          <p:cNvSpPr/>
          <p:nvPr/>
        </p:nvSpPr>
        <p:spPr>
          <a:xfrm rot="-9645250">
            <a:off x="-1887453" y="-4914275"/>
            <a:ext cx="12936735" cy="12776070"/>
          </a:xfrm>
          <a:custGeom>
            <a:avLst/>
            <a:gdLst/>
            <a:ahLst/>
            <a:cxnLst/>
            <a:rect l="l" t="t" r="r" b="b"/>
            <a:pathLst>
              <a:path w="274713" h="156651" extrusionOk="0">
                <a:moveTo>
                  <a:pt x="1" y="156650"/>
                </a:moveTo>
                <a:lnTo>
                  <a:pt x="274713" y="156650"/>
                </a:lnTo>
                <a:lnTo>
                  <a:pt x="274713" y="1"/>
                </a:lnTo>
                <a:cubicBezTo>
                  <a:pt x="188970" y="132455"/>
                  <a:pt x="75677" y="78193"/>
                  <a:pt x="1" y="156650"/>
                </a:cubicBezTo>
                <a:close/>
              </a:path>
            </a:pathLst>
          </a:custGeom>
          <a:solidFill>
            <a:schemeClr val="dk2">
              <a:alpha val="46666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88"/>
          <p:cNvSpPr txBox="1">
            <a:spLocks noGrp="1"/>
          </p:cNvSpPr>
          <p:nvPr>
            <p:ph type="title"/>
          </p:nvPr>
        </p:nvSpPr>
        <p:spPr>
          <a:xfrm>
            <a:off x="720000" y="548640"/>
            <a:ext cx="7704000" cy="5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88"/>
          <p:cNvSpPr txBox="1">
            <a:spLocks noGrp="1"/>
          </p:cNvSpPr>
          <p:nvPr>
            <p:ph type="body" idx="1"/>
          </p:nvPr>
        </p:nvSpPr>
        <p:spPr>
          <a:xfrm>
            <a:off x="719950" y="1103354"/>
            <a:ext cx="7704000" cy="35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Char char="●"/>
              <a:defRPr sz="1250"/>
            </a:lvl1pPr>
            <a:lvl2pPr marL="914400" lvl="1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○"/>
              <a:defRPr sz="1250">
                <a:latin typeface="Lato"/>
                <a:ea typeface="Lato"/>
                <a:cs typeface="Lato"/>
                <a:sym typeface="Lato"/>
              </a:defRPr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 Light"/>
              <a:buChar char="■"/>
              <a:defRPr/>
            </a:lvl9pPr>
          </a:lstStyle>
          <a:p>
            <a:endParaRPr/>
          </a:p>
        </p:txBody>
      </p:sp>
      <p:sp>
        <p:nvSpPr>
          <p:cNvPr id="15" name="Google Shape;15;p88"/>
          <p:cNvSpPr/>
          <p:nvPr/>
        </p:nvSpPr>
        <p:spPr>
          <a:xfrm rot="-220157">
            <a:off x="4140515" y="-2378374"/>
            <a:ext cx="12883966" cy="2642905"/>
          </a:xfrm>
          <a:custGeom>
            <a:avLst/>
            <a:gdLst/>
            <a:ahLst/>
            <a:cxnLst/>
            <a:rect l="l" t="t" r="r" b="b"/>
            <a:pathLst>
              <a:path w="249105" h="67994" extrusionOk="0">
                <a:moveTo>
                  <a:pt x="0" y="43533"/>
                </a:moveTo>
                <a:cubicBezTo>
                  <a:pt x="32584" y="43533"/>
                  <a:pt x="61989" y="67993"/>
                  <a:pt x="90953" y="67993"/>
                </a:cubicBezTo>
                <a:cubicBezTo>
                  <a:pt x="143228" y="67993"/>
                  <a:pt x="170382" y="0"/>
                  <a:pt x="249104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dk2">
              <a:alpha val="7254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88"/>
          <p:cNvSpPr/>
          <p:nvPr/>
        </p:nvSpPr>
        <p:spPr>
          <a:xfrm>
            <a:off x="4801600" y="-1511840"/>
            <a:ext cx="12883711" cy="2163229"/>
          </a:xfrm>
          <a:custGeom>
            <a:avLst/>
            <a:gdLst/>
            <a:ahLst/>
            <a:cxnLst/>
            <a:rect l="l" t="t" r="r" b="b"/>
            <a:pathLst>
              <a:path w="249105" h="67994" extrusionOk="0">
                <a:moveTo>
                  <a:pt x="0" y="43533"/>
                </a:moveTo>
                <a:cubicBezTo>
                  <a:pt x="32584" y="43533"/>
                  <a:pt x="61989" y="67993"/>
                  <a:pt x="90953" y="67993"/>
                </a:cubicBezTo>
                <a:cubicBezTo>
                  <a:pt x="143228" y="67993"/>
                  <a:pt x="170382" y="0"/>
                  <a:pt x="249104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dk2">
              <a:alpha val="46666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7;p88"/>
          <p:cNvSpPr/>
          <p:nvPr/>
        </p:nvSpPr>
        <p:spPr>
          <a:xfrm rot="1828969">
            <a:off x="-2189620" y="-2399287"/>
            <a:ext cx="12937420" cy="12775982"/>
          </a:xfrm>
          <a:custGeom>
            <a:avLst/>
            <a:gdLst/>
            <a:ahLst/>
            <a:cxnLst/>
            <a:rect l="l" t="t" r="r" b="b"/>
            <a:pathLst>
              <a:path w="274713" h="156651" extrusionOk="0">
                <a:moveTo>
                  <a:pt x="1" y="156650"/>
                </a:moveTo>
                <a:lnTo>
                  <a:pt x="274713" y="156650"/>
                </a:lnTo>
                <a:lnTo>
                  <a:pt x="274713" y="1"/>
                </a:lnTo>
                <a:cubicBezTo>
                  <a:pt x="188970" y="132455"/>
                  <a:pt x="75677" y="78193"/>
                  <a:pt x="1" y="156650"/>
                </a:cubicBezTo>
                <a:close/>
              </a:path>
            </a:pathLst>
          </a:custGeom>
          <a:solidFill>
            <a:schemeClr val="dk2">
              <a:alpha val="46666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8;p88"/>
          <p:cNvSpPr/>
          <p:nvPr/>
        </p:nvSpPr>
        <p:spPr>
          <a:xfrm rot="1828969">
            <a:off x="-229020" y="-2177787"/>
            <a:ext cx="12937420" cy="12775982"/>
          </a:xfrm>
          <a:custGeom>
            <a:avLst/>
            <a:gdLst/>
            <a:ahLst/>
            <a:cxnLst/>
            <a:rect l="l" t="t" r="r" b="b"/>
            <a:pathLst>
              <a:path w="274713" h="156651" extrusionOk="0">
                <a:moveTo>
                  <a:pt x="1" y="156650"/>
                </a:moveTo>
                <a:lnTo>
                  <a:pt x="274713" y="156650"/>
                </a:lnTo>
                <a:lnTo>
                  <a:pt x="274713" y="1"/>
                </a:lnTo>
                <a:cubicBezTo>
                  <a:pt x="188970" y="132455"/>
                  <a:pt x="75677" y="78193"/>
                  <a:pt x="1" y="156650"/>
                </a:cubicBezTo>
                <a:close/>
              </a:path>
            </a:pathLst>
          </a:custGeom>
          <a:solidFill>
            <a:schemeClr val="dk2">
              <a:alpha val="46666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2">
  <p:cSld name="CUSTOM_14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06"/>
          <p:cNvSpPr/>
          <p:nvPr/>
        </p:nvSpPr>
        <p:spPr>
          <a:xfrm rot="-5712136">
            <a:off x="2080785" y="-1488004"/>
            <a:ext cx="7271387" cy="7428138"/>
          </a:xfrm>
          <a:custGeom>
            <a:avLst/>
            <a:gdLst/>
            <a:ahLst/>
            <a:cxnLst/>
            <a:rect l="l" t="t" r="r" b="b"/>
            <a:pathLst>
              <a:path w="274713" h="156651" extrusionOk="0">
                <a:moveTo>
                  <a:pt x="1" y="156650"/>
                </a:moveTo>
                <a:lnTo>
                  <a:pt x="274713" y="156650"/>
                </a:lnTo>
                <a:lnTo>
                  <a:pt x="274713" y="1"/>
                </a:lnTo>
                <a:cubicBezTo>
                  <a:pt x="188970" y="132455"/>
                  <a:pt x="75677" y="78193"/>
                  <a:pt x="1" y="156650"/>
                </a:cubicBezTo>
                <a:close/>
              </a:path>
            </a:pathLst>
          </a:custGeom>
          <a:solidFill>
            <a:schemeClr val="dk2">
              <a:alpha val="46666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106"/>
          <p:cNvSpPr/>
          <p:nvPr/>
        </p:nvSpPr>
        <p:spPr>
          <a:xfrm rot="-5712136">
            <a:off x="2494775" y="-384606"/>
            <a:ext cx="7271387" cy="7428138"/>
          </a:xfrm>
          <a:custGeom>
            <a:avLst/>
            <a:gdLst/>
            <a:ahLst/>
            <a:cxnLst/>
            <a:rect l="l" t="t" r="r" b="b"/>
            <a:pathLst>
              <a:path w="274713" h="156651" extrusionOk="0">
                <a:moveTo>
                  <a:pt x="1" y="156650"/>
                </a:moveTo>
                <a:lnTo>
                  <a:pt x="274713" y="156650"/>
                </a:lnTo>
                <a:lnTo>
                  <a:pt x="274713" y="1"/>
                </a:lnTo>
                <a:cubicBezTo>
                  <a:pt x="188970" y="132455"/>
                  <a:pt x="75677" y="78193"/>
                  <a:pt x="1" y="156650"/>
                </a:cubicBezTo>
                <a:close/>
              </a:path>
            </a:pathLst>
          </a:custGeom>
          <a:solidFill>
            <a:schemeClr val="dk2">
              <a:alpha val="46666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106"/>
          <p:cNvSpPr txBox="1">
            <a:spLocks noGrp="1"/>
          </p:cNvSpPr>
          <p:nvPr>
            <p:ph type="title"/>
          </p:nvPr>
        </p:nvSpPr>
        <p:spPr>
          <a:xfrm>
            <a:off x="713200" y="3154593"/>
            <a:ext cx="3998400" cy="5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2300"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90" name="Google Shape;190;p106"/>
          <p:cNvSpPr txBox="1">
            <a:spLocks noGrp="1"/>
          </p:cNvSpPr>
          <p:nvPr>
            <p:ph type="subTitle" idx="1"/>
          </p:nvPr>
        </p:nvSpPr>
        <p:spPr>
          <a:xfrm>
            <a:off x="713200" y="1692350"/>
            <a:ext cx="3998400" cy="10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Josefin Sans Medium"/>
              <a:buNone/>
              <a:defRPr sz="2300">
                <a:solidFill>
                  <a:schemeClr val="dk2"/>
                </a:solidFill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CUSTOM_38"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07"/>
          <p:cNvSpPr/>
          <p:nvPr/>
        </p:nvSpPr>
        <p:spPr>
          <a:xfrm rot="5712136" flipH="1">
            <a:off x="-169825" y="-1526104"/>
            <a:ext cx="7271387" cy="7428138"/>
          </a:xfrm>
          <a:custGeom>
            <a:avLst/>
            <a:gdLst/>
            <a:ahLst/>
            <a:cxnLst/>
            <a:rect l="l" t="t" r="r" b="b"/>
            <a:pathLst>
              <a:path w="274713" h="156651" extrusionOk="0">
                <a:moveTo>
                  <a:pt x="1" y="156650"/>
                </a:moveTo>
                <a:lnTo>
                  <a:pt x="274713" y="156650"/>
                </a:lnTo>
                <a:lnTo>
                  <a:pt x="274713" y="1"/>
                </a:lnTo>
                <a:cubicBezTo>
                  <a:pt x="188970" y="132455"/>
                  <a:pt x="75677" y="78193"/>
                  <a:pt x="1" y="156650"/>
                </a:cubicBezTo>
                <a:close/>
              </a:path>
            </a:pathLst>
          </a:custGeom>
          <a:solidFill>
            <a:schemeClr val="dk2">
              <a:alpha val="46666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107"/>
          <p:cNvSpPr/>
          <p:nvPr/>
        </p:nvSpPr>
        <p:spPr>
          <a:xfrm rot="5712136" flipH="1">
            <a:off x="-583815" y="-422706"/>
            <a:ext cx="7271387" cy="7428138"/>
          </a:xfrm>
          <a:custGeom>
            <a:avLst/>
            <a:gdLst/>
            <a:ahLst/>
            <a:cxnLst/>
            <a:rect l="l" t="t" r="r" b="b"/>
            <a:pathLst>
              <a:path w="274713" h="156651" extrusionOk="0">
                <a:moveTo>
                  <a:pt x="1" y="156650"/>
                </a:moveTo>
                <a:lnTo>
                  <a:pt x="274713" y="156650"/>
                </a:lnTo>
                <a:lnTo>
                  <a:pt x="274713" y="1"/>
                </a:lnTo>
                <a:cubicBezTo>
                  <a:pt x="188970" y="132455"/>
                  <a:pt x="75677" y="78193"/>
                  <a:pt x="1" y="156650"/>
                </a:cubicBezTo>
                <a:close/>
              </a:path>
            </a:pathLst>
          </a:custGeom>
          <a:solidFill>
            <a:schemeClr val="dk2">
              <a:alpha val="46666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107"/>
          <p:cNvSpPr txBox="1">
            <a:spLocks noGrp="1"/>
          </p:cNvSpPr>
          <p:nvPr>
            <p:ph type="title"/>
          </p:nvPr>
        </p:nvSpPr>
        <p:spPr>
          <a:xfrm>
            <a:off x="3901350" y="1174050"/>
            <a:ext cx="41901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endParaRPr/>
          </a:p>
        </p:txBody>
      </p:sp>
      <p:sp>
        <p:nvSpPr>
          <p:cNvPr id="195" name="Google Shape;195;p107"/>
          <p:cNvSpPr txBox="1">
            <a:spLocks noGrp="1"/>
          </p:cNvSpPr>
          <p:nvPr>
            <p:ph type="title" idx="2"/>
          </p:nvPr>
        </p:nvSpPr>
        <p:spPr>
          <a:xfrm>
            <a:off x="2809650" y="3018725"/>
            <a:ext cx="5281800" cy="42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96" name="Google Shape;196;p107"/>
          <p:cNvSpPr txBox="1">
            <a:spLocks noGrp="1"/>
          </p:cNvSpPr>
          <p:nvPr>
            <p:ph type="subTitle" idx="1"/>
          </p:nvPr>
        </p:nvSpPr>
        <p:spPr>
          <a:xfrm>
            <a:off x="2809650" y="3472640"/>
            <a:ext cx="52818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595959"/>
                </a:solidFill>
              </a:defRPr>
            </a:lvl1pPr>
            <a:lvl2pPr lvl="1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15"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08"/>
          <p:cNvSpPr txBox="1">
            <a:spLocks noGrp="1"/>
          </p:cNvSpPr>
          <p:nvPr>
            <p:ph type="title"/>
          </p:nvPr>
        </p:nvSpPr>
        <p:spPr>
          <a:xfrm>
            <a:off x="720000" y="551241"/>
            <a:ext cx="2971500" cy="11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99" name="Google Shape;199;p108"/>
          <p:cNvSpPr/>
          <p:nvPr/>
        </p:nvSpPr>
        <p:spPr>
          <a:xfrm flipH="1">
            <a:off x="-2784105" y="2564875"/>
            <a:ext cx="5011452" cy="3046079"/>
          </a:xfrm>
          <a:custGeom>
            <a:avLst/>
            <a:gdLst/>
            <a:ahLst/>
            <a:cxnLst/>
            <a:rect l="l" t="t" r="r" b="b"/>
            <a:pathLst>
              <a:path w="274713" h="156651" extrusionOk="0">
                <a:moveTo>
                  <a:pt x="1" y="156650"/>
                </a:moveTo>
                <a:lnTo>
                  <a:pt x="274713" y="156650"/>
                </a:lnTo>
                <a:lnTo>
                  <a:pt x="274713" y="1"/>
                </a:lnTo>
                <a:cubicBezTo>
                  <a:pt x="188970" y="132455"/>
                  <a:pt x="75677" y="78193"/>
                  <a:pt x="1" y="156650"/>
                </a:cubicBezTo>
                <a:close/>
              </a:path>
            </a:pathLst>
          </a:custGeom>
          <a:solidFill>
            <a:schemeClr val="dk2">
              <a:alpha val="46666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108"/>
          <p:cNvSpPr/>
          <p:nvPr/>
        </p:nvSpPr>
        <p:spPr>
          <a:xfrm>
            <a:off x="4116763" y="-1447703"/>
            <a:ext cx="9379426" cy="1699850"/>
          </a:xfrm>
          <a:custGeom>
            <a:avLst/>
            <a:gdLst/>
            <a:ahLst/>
            <a:cxnLst/>
            <a:rect l="l" t="t" r="r" b="b"/>
            <a:pathLst>
              <a:path w="249105" h="67994" extrusionOk="0">
                <a:moveTo>
                  <a:pt x="0" y="43533"/>
                </a:moveTo>
                <a:cubicBezTo>
                  <a:pt x="32584" y="43533"/>
                  <a:pt x="61989" y="67993"/>
                  <a:pt x="90953" y="67993"/>
                </a:cubicBezTo>
                <a:cubicBezTo>
                  <a:pt x="143228" y="67993"/>
                  <a:pt x="170382" y="0"/>
                  <a:pt x="249104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dk2">
              <a:alpha val="46666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p108"/>
          <p:cNvSpPr/>
          <p:nvPr/>
        </p:nvSpPr>
        <p:spPr>
          <a:xfrm rot="-10501244">
            <a:off x="5729755" y="3876207"/>
            <a:ext cx="7627109" cy="1699821"/>
          </a:xfrm>
          <a:custGeom>
            <a:avLst/>
            <a:gdLst/>
            <a:ahLst/>
            <a:cxnLst/>
            <a:rect l="l" t="t" r="r" b="b"/>
            <a:pathLst>
              <a:path w="249105" h="67994" extrusionOk="0">
                <a:moveTo>
                  <a:pt x="0" y="43533"/>
                </a:moveTo>
                <a:cubicBezTo>
                  <a:pt x="32584" y="43533"/>
                  <a:pt x="61989" y="67993"/>
                  <a:pt x="90953" y="67993"/>
                </a:cubicBezTo>
                <a:cubicBezTo>
                  <a:pt x="143228" y="67993"/>
                  <a:pt x="170382" y="0"/>
                  <a:pt x="249104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dk2">
              <a:alpha val="46666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108"/>
          <p:cNvSpPr/>
          <p:nvPr/>
        </p:nvSpPr>
        <p:spPr>
          <a:xfrm flipH="1">
            <a:off x="-3512955" y="2381750"/>
            <a:ext cx="5011452" cy="3046079"/>
          </a:xfrm>
          <a:custGeom>
            <a:avLst/>
            <a:gdLst/>
            <a:ahLst/>
            <a:cxnLst/>
            <a:rect l="l" t="t" r="r" b="b"/>
            <a:pathLst>
              <a:path w="274713" h="156651" extrusionOk="0">
                <a:moveTo>
                  <a:pt x="1" y="156650"/>
                </a:moveTo>
                <a:lnTo>
                  <a:pt x="274713" y="156650"/>
                </a:lnTo>
                <a:lnTo>
                  <a:pt x="274713" y="1"/>
                </a:lnTo>
                <a:cubicBezTo>
                  <a:pt x="188970" y="132455"/>
                  <a:pt x="75677" y="78193"/>
                  <a:pt x="1" y="15665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108"/>
          <p:cNvSpPr/>
          <p:nvPr/>
        </p:nvSpPr>
        <p:spPr>
          <a:xfrm rot="-10501244">
            <a:off x="6260568" y="3935718"/>
            <a:ext cx="7627109" cy="1699821"/>
          </a:xfrm>
          <a:custGeom>
            <a:avLst/>
            <a:gdLst/>
            <a:ahLst/>
            <a:cxnLst/>
            <a:rect l="l" t="t" r="r" b="b"/>
            <a:pathLst>
              <a:path w="249105" h="67994" extrusionOk="0">
                <a:moveTo>
                  <a:pt x="0" y="43533"/>
                </a:moveTo>
                <a:cubicBezTo>
                  <a:pt x="32584" y="43533"/>
                  <a:pt x="61989" y="67993"/>
                  <a:pt x="90953" y="67993"/>
                </a:cubicBezTo>
                <a:cubicBezTo>
                  <a:pt x="143228" y="67993"/>
                  <a:pt x="170382" y="0"/>
                  <a:pt x="249104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dk2">
              <a:alpha val="46666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108"/>
          <p:cNvSpPr/>
          <p:nvPr/>
        </p:nvSpPr>
        <p:spPr>
          <a:xfrm>
            <a:off x="2804263" y="-1139200"/>
            <a:ext cx="9379426" cy="1699850"/>
          </a:xfrm>
          <a:custGeom>
            <a:avLst/>
            <a:gdLst/>
            <a:ahLst/>
            <a:cxnLst/>
            <a:rect l="l" t="t" r="r" b="b"/>
            <a:pathLst>
              <a:path w="249105" h="67994" extrusionOk="0">
                <a:moveTo>
                  <a:pt x="0" y="43533"/>
                </a:moveTo>
                <a:cubicBezTo>
                  <a:pt x="32584" y="43533"/>
                  <a:pt x="61989" y="67993"/>
                  <a:pt x="90953" y="67993"/>
                </a:cubicBezTo>
                <a:cubicBezTo>
                  <a:pt x="143228" y="67993"/>
                  <a:pt x="170382" y="0"/>
                  <a:pt x="249104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dk2">
              <a:alpha val="46666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CUSTOM_16"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09"/>
          <p:cNvSpPr/>
          <p:nvPr/>
        </p:nvSpPr>
        <p:spPr>
          <a:xfrm rot="-10501244">
            <a:off x="5729755" y="3876207"/>
            <a:ext cx="7627109" cy="1699821"/>
          </a:xfrm>
          <a:custGeom>
            <a:avLst/>
            <a:gdLst/>
            <a:ahLst/>
            <a:cxnLst/>
            <a:rect l="l" t="t" r="r" b="b"/>
            <a:pathLst>
              <a:path w="249105" h="67994" extrusionOk="0">
                <a:moveTo>
                  <a:pt x="0" y="43533"/>
                </a:moveTo>
                <a:cubicBezTo>
                  <a:pt x="32584" y="43533"/>
                  <a:pt x="61989" y="67993"/>
                  <a:pt x="90953" y="67993"/>
                </a:cubicBezTo>
                <a:cubicBezTo>
                  <a:pt x="143228" y="67993"/>
                  <a:pt x="170382" y="0"/>
                  <a:pt x="249104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dk2">
              <a:alpha val="46666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109"/>
          <p:cNvSpPr/>
          <p:nvPr/>
        </p:nvSpPr>
        <p:spPr>
          <a:xfrm rot="-10501244">
            <a:off x="6260568" y="3935718"/>
            <a:ext cx="7627109" cy="1699821"/>
          </a:xfrm>
          <a:custGeom>
            <a:avLst/>
            <a:gdLst/>
            <a:ahLst/>
            <a:cxnLst/>
            <a:rect l="l" t="t" r="r" b="b"/>
            <a:pathLst>
              <a:path w="249105" h="67994" extrusionOk="0">
                <a:moveTo>
                  <a:pt x="0" y="43533"/>
                </a:moveTo>
                <a:cubicBezTo>
                  <a:pt x="32584" y="43533"/>
                  <a:pt x="61989" y="67993"/>
                  <a:pt x="90953" y="67993"/>
                </a:cubicBezTo>
                <a:cubicBezTo>
                  <a:pt x="143228" y="67993"/>
                  <a:pt x="170382" y="0"/>
                  <a:pt x="249104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dk2">
              <a:alpha val="46666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p109"/>
          <p:cNvSpPr/>
          <p:nvPr/>
        </p:nvSpPr>
        <p:spPr>
          <a:xfrm>
            <a:off x="109538" y="-1259525"/>
            <a:ext cx="9379426" cy="1699850"/>
          </a:xfrm>
          <a:custGeom>
            <a:avLst/>
            <a:gdLst/>
            <a:ahLst/>
            <a:cxnLst/>
            <a:rect l="l" t="t" r="r" b="b"/>
            <a:pathLst>
              <a:path w="249105" h="67994" extrusionOk="0">
                <a:moveTo>
                  <a:pt x="0" y="43533"/>
                </a:moveTo>
                <a:cubicBezTo>
                  <a:pt x="32584" y="43533"/>
                  <a:pt x="61989" y="67993"/>
                  <a:pt x="90953" y="67993"/>
                </a:cubicBezTo>
                <a:cubicBezTo>
                  <a:pt x="143228" y="67993"/>
                  <a:pt x="170382" y="0"/>
                  <a:pt x="249104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dk2">
              <a:alpha val="46666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p109"/>
          <p:cNvSpPr txBox="1">
            <a:spLocks noGrp="1"/>
          </p:cNvSpPr>
          <p:nvPr>
            <p:ph type="title"/>
          </p:nvPr>
        </p:nvSpPr>
        <p:spPr>
          <a:xfrm>
            <a:off x="2782325" y="589350"/>
            <a:ext cx="3579300" cy="15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4">
  <p:cSld name="CUSTOM_39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10"/>
          <p:cNvSpPr txBox="1">
            <a:spLocks noGrp="1"/>
          </p:cNvSpPr>
          <p:nvPr>
            <p:ph type="title"/>
          </p:nvPr>
        </p:nvSpPr>
        <p:spPr>
          <a:xfrm>
            <a:off x="4110900" y="153625"/>
            <a:ext cx="41901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endParaRPr/>
          </a:p>
        </p:txBody>
      </p:sp>
      <p:sp>
        <p:nvSpPr>
          <p:cNvPr id="212" name="Google Shape;212;p110"/>
          <p:cNvSpPr txBox="1">
            <a:spLocks noGrp="1"/>
          </p:cNvSpPr>
          <p:nvPr>
            <p:ph type="title" idx="2"/>
          </p:nvPr>
        </p:nvSpPr>
        <p:spPr>
          <a:xfrm>
            <a:off x="4110900" y="1998300"/>
            <a:ext cx="4190100" cy="10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13" name="Google Shape;213;p110"/>
          <p:cNvSpPr/>
          <p:nvPr/>
        </p:nvSpPr>
        <p:spPr>
          <a:xfrm rot="980788" flipH="1">
            <a:off x="-777678" y="-4391035"/>
            <a:ext cx="12937953" cy="12776066"/>
          </a:xfrm>
          <a:custGeom>
            <a:avLst/>
            <a:gdLst/>
            <a:ahLst/>
            <a:cxnLst/>
            <a:rect l="l" t="t" r="r" b="b"/>
            <a:pathLst>
              <a:path w="274713" h="156651" extrusionOk="0">
                <a:moveTo>
                  <a:pt x="1" y="156650"/>
                </a:moveTo>
                <a:lnTo>
                  <a:pt x="274713" y="156650"/>
                </a:lnTo>
                <a:lnTo>
                  <a:pt x="274713" y="1"/>
                </a:lnTo>
                <a:cubicBezTo>
                  <a:pt x="188970" y="132455"/>
                  <a:pt x="75677" y="78193"/>
                  <a:pt x="1" y="156650"/>
                </a:cubicBezTo>
                <a:close/>
              </a:path>
            </a:pathLst>
          </a:custGeom>
          <a:solidFill>
            <a:schemeClr val="dk2">
              <a:alpha val="46666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110"/>
          <p:cNvSpPr/>
          <p:nvPr/>
        </p:nvSpPr>
        <p:spPr>
          <a:xfrm rot="980788" flipH="1">
            <a:off x="-1740116" y="-4832304"/>
            <a:ext cx="12937953" cy="12776066"/>
          </a:xfrm>
          <a:custGeom>
            <a:avLst/>
            <a:gdLst/>
            <a:ahLst/>
            <a:cxnLst/>
            <a:rect l="l" t="t" r="r" b="b"/>
            <a:pathLst>
              <a:path w="274713" h="156651" extrusionOk="0">
                <a:moveTo>
                  <a:pt x="1" y="156650"/>
                </a:moveTo>
                <a:lnTo>
                  <a:pt x="274713" y="156650"/>
                </a:lnTo>
                <a:lnTo>
                  <a:pt x="274713" y="1"/>
                </a:lnTo>
                <a:cubicBezTo>
                  <a:pt x="188970" y="132455"/>
                  <a:pt x="75677" y="78193"/>
                  <a:pt x="1" y="156650"/>
                </a:cubicBezTo>
                <a:close/>
              </a:path>
            </a:pathLst>
          </a:custGeom>
          <a:solidFill>
            <a:schemeClr val="dk2">
              <a:alpha val="46666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110"/>
          <p:cNvSpPr txBox="1">
            <a:spLocks noGrp="1"/>
          </p:cNvSpPr>
          <p:nvPr>
            <p:ph type="subTitle" idx="1"/>
          </p:nvPr>
        </p:nvSpPr>
        <p:spPr>
          <a:xfrm>
            <a:off x="4110775" y="2439552"/>
            <a:ext cx="4190100" cy="5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595959"/>
                </a:solidFill>
              </a:defRPr>
            </a:lvl1pPr>
            <a:lvl2pPr lvl="1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4">
  <p:cSld name="CUSTOM_27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11"/>
          <p:cNvSpPr txBox="1">
            <a:spLocks noGrp="1"/>
          </p:cNvSpPr>
          <p:nvPr>
            <p:ph type="title"/>
          </p:nvPr>
        </p:nvSpPr>
        <p:spPr>
          <a:xfrm>
            <a:off x="720000" y="548640"/>
            <a:ext cx="2971500" cy="11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8" name="Google Shape;218;p111"/>
          <p:cNvSpPr txBox="1">
            <a:spLocks noGrp="1"/>
          </p:cNvSpPr>
          <p:nvPr>
            <p:ph type="subTitle" idx="1"/>
          </p:nvPr>
        </p:nvSpPr>
        <p:spPr>
          <a:xfrm>
            <a:off x="1040438" y="2688354"/>
            <a:ext cx="2153100" cy="10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19" name="Google Shape;219;p111"/>
          <p:cNvSpPr txBox="1">
            <a:spLocks noGrp="1"/>
          </p:cNvSpPr>
          <p:nvPr>
            <p:ph type="subTitle" idx="2"/>
          </p:nvPr>
        </p:nvSpPr>
        <p:spPr>
          <a:xfrm>
            <a:off x="1040438" y="2360964"/>
            <a:ext cx="2151900" cy="42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0" name="Google Shape;220;p111"/>
          <p:cNvSpPr txBox="1">
            <a:spLocks noGrp="1"/>
          </p:cNvSpPr>
          <p:nvPr>
            <p:ph type="subTitle" idx="3"/>
          </p:nvPr>
        </p:nvSpPr>
        <p:spPr>
          <a:xfrm>
            <a:off x="3496651" y="2688354"/>
            <a:ext cx="2151900" cy="110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9144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21" name="Google Shape;221;p111"/>
          <p:cNvSpPr txBox="1">
            <a:spLocks noGrp="1"/>
          </p:cNvSpPr>
          <p:nvPr>
            <p:ph type="subTitle" idx="4"/>
          </p:nvPr>
        </p:nvSpPr>
        <p:spPr>
          <a:xfrm>
            <a:off x="3497264" y="2360964"/>
            <a:ext cx="2151000" cy="42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9144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2" name="Google Shape;222;p111"/>
          <p:cNvSpPr/>
          <p:nvPr/>
        </p:nvSpPr>
        <p:spPr>
          <a:xfrm flipH="1">
            <a:off x="-2784105" y="2564875"/>
            <a:ext cx="5011452" cy="3046079"/>
          </a:xfrm>
          <a:custGeom>
            <a:avLst/>
            <a:gdLst/>
            <a:ahLst/>
            <a:cxnLst/>
            <a:rect l="l" t="t" r="r" b="b"/>
            <a:pathLst>
              <a:path w="274713" h="156651" extrusionOk="0">
                <a:moveTo>
                  <a:pt x="1" y="156650"/>
                </a:moveTo>
                <a:lnTo>
                  <a:pt x="274713" y="156650"/>
                </a:lnTo>
                <a:lnTo>
                  <a:pt x="274713" y="1"/>
                </a:lnTo>
                <a:cubicBezTo>
                  <a:pt x="188970" y="132455"/>
                  <a:pt x="75677" y="78193"/>
                  <a:pt x="1" y="156650"/>
                </a:cubicBezTo>
                <a:close/>
              </a:path>
            </a:pathLst>
          </a:custGeom>
          <a:solidFill>
            <a:schemeClr val="dk2">
              <a:alpha val="46666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111"/>
          <p:cNvSpPr/>
          <p:nvPr/>
        </p:nvSpPr>
        <p:spPr>
          <a:xfrm flipH="1">
            <a:off x="-3512955" y="2381750"/>
            <a:ext cx="5011452" cy="3046079"/>
          </a:xfrm>
          <a:custGeom>
            <a:avLst/>
            <a:gdLst/>
            <a:ahLst/>
            <a:cxnLst/>
            <a:rect l="l" t="t" r="r" b="b"/>
            <a:pathLst>
              <a:path w="274713" h="156651" extrusionOk="0">
                <a:moveTo>
                  <a:pt x="1" y="156650"/>
                </a:moveTo>
                <a:lnTo>
                  <a:pt x="274713" y="156650"/>
                </a:lnTo>
                <a:lnTo>
                  <a:pt x="274713" y="1"/>
                </a:lnTo>
                <a:cubicBezTo>
                  <a:pt x="188970" y="132455"/>
                  <a:pt x="75677" y="78193"/>
                  <a:pt x="1" y="15665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Google Shape;224;p111"/>
          <p:cNvSpPr/>
          <p:nvPr/>
        </p:nvSpPr>
        <p:spPr>
          <a:xfrm rot="10643912" flipH="1">
            <a:off x="1490720" y="-1041491"/>
            <a:ext cx="9759623" cy="3552594"/>
          </a:xfrm>
          <a:custGeom>
            <a:avLst/>
            <a:gdLst/>
            <a:ahLst/>
            <a:cxnLst/>
            <a:rect l="l" t="t" r="r" b="b"/>
            <a:pathLst>
              <a:path w="274713" h="156651" extrusionOk="0">
                <a:moveTo>
                  <a:pt x="1" y="156650"/>
                </a:moveTo>
                <a:lnTo>
                  <a:pt x="274713" y="156650"/>
                </a:lnTo>
                <a:lnTo>
                  <a:pt x="274713" y="1"/>
                </a:lnTo>
                <a:cubicBezTo>
                  <a:pt x="188970" y="132455"/>
                  <a:pt x="75677" y="78193"/>
                  <a:pt x="1" y="156650"/>
                </a:cubicBezTo>
                <a:close/>
              </a:path>
            </a:pathLst>
          </a:custGeom>
          <a:solidFill>
            <a:schemeClr val="dk2">
              <a:alpha val="46666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p111"/>
          <p:cNvSpPr txBox="1">
            <a:spLocks noGrp="1"/>
          </p:cNvSpPr>
          <p:nvPr>
            <p:ph type="subTitle" idx="5"/>
          </p:nvPr>
        </p:nvSpPr>
        <p:spPr>
          <a:xfrm>
            <a:off x="5951650" y="2688354"/>
            <a:ext cx="2151000" cy="110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258908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26" name="Google Shape;226;p111"/>
          <p:cNvSpPr txBox="1">
            <a:spLocks noGrp="1"/>
          </p:cNvSpPr>
          <p:nvPr>
            <p:ph type="subTitle" idx="6"/>
          </p:nvPr>
        </p:nvSpPr>
        <p:spPr>
          <a:xfrm>
            <a:off x="5952262" y="2360964"/>
            <a:ext cx="2150100" cy="42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9144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CUSTOM_17"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12"/>
          <p:cNvSpPr txBox="1">
            <a:spLocks noGrp="1"/>
          </p:cNvSpPr>
          <p:nvPr>
            <p:ph type="title"/>
          </p:nvPr>
        </p:nvSpPr>
        <p:spPr>
          <a:xfrm>
            <a:off x="720000" y="551913"/>
            <a:ext cx="2971500" cy="11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29" name="Google Shape;229;p112"/>
          <p:cNvSpPr txBox="1">
            <a:spLocks noGrp="1"/>
          </p:cNvSpPr>
          <p:nvPr>
            <p:ph type="subTitle" idx="1"/>
          </p:nvPr>
        </p:nvSpPr>
        <p:spPr>
          <a:xfrm>
            <a:off x="1926100" y="3604908"/>
            <a:ext cx="2212800" cy="10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None/>
              <a:defRPr sz="1400"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Lato"/>
              <a:buNone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30" name="Google Shape;230;p112"/>
          <p:cNvSpPr txBox="1">
            <a:spLocks noGrp="1"/>
          </p:cNvSpPr>
          <p:nvPr>
            <p:ph type="subTitle" idx="2"/>
          </p:nvPr>
        </p:nvSpPr>
        <p:spPr>
          <a:xfrm>
            <a:off x="4943850" y="3604908"/>
            <a:ext cx="2212800" cy="10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None/>
              <a:defRPr sz="1400"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Lato"/>
              <a:buNone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31" name="Google Shape;231;p112"/>
          <p:cNvSpPr txBox="1">
            <a:spLocks noGrp="1"/>
          </p:cNvSpPr>
          <p:nvPr>
            <p:ph type="subTitle" idx="3"/>
          </p:nvPr>
        </p:nvSpPr>
        <p:spPr>
          <a:xfrm>
            <a:off x="4943850" y="1556850"/>
            <a:ext cx="2212800" cy="10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None/>
              <a:defRPr sz="1400"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Lato"/>
              <a:buNone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32" name="Google Shape;232;p112"/>
          <p:cNvSpPr txBox="1">
            <a:spLocks noGrp="1"/>
          </p:cNvSpPr>
          <p:nvPr>
            <p:ph type="subTitle" idx="4"/>
          </p:nvPr>
        </p:nvSpPr>
        <p:spPr>
          <a:xfrm>
            <a:off x="1917400" y="3262958"/>
            <a:ext cx="2221500" cy="42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None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33" name="Google Shape;233;p112"/>
          <p:cNvSpPr txBox="1">
            <a:spLocks noGrp="1"/>
          </p:cNvSpPr>
          <p:nvPr>
            <p:ph type="subTitle" idx="5"/>
          </p:nvPr>
        </p:nvSpPr>
        <p:spPr>
          <a:xfrm>
            <a:off x="4943850" y="3262958"/>
            <a:ext cx="2221500" cy="42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None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34" name="Google Shape;234;p112"/>
          <p:cNvSpPr txBox="1">
            <a:spLocks noGrp="1"/>
          </p:cNvSpPr>
          <p:nvPr>
            <p:ph type="subTitle" idx="6"/>
          </p:nvPr>
        </p:nvSpPr>
        <p:spPr>
          <a:xfrm>
            <a:off x="4943850" y="1243773"/>
            <a:ext cx="2221500" cy="42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None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35" name="Google Shape;235;p112"/>
          <p:cNvSpPr/>
          <p:nvPr/>
        </p:nvSpPr>
        <p:spPr>
          <a:xfrm rot="-10501244">
            <a:off x="4750330" y="4257207"/>
            <a:ext cx="7627109" cy="1699821"/>
          </a:xfrm>
          <a:custGeom>
            <a:avLst/>
            <a:gdLst/>
            <a:ahLst/>
            <a:cxnLst/>
            <a:rect l="l" t="t" r="r" b="b"/>
            <a:pathLst>
              <a:path w="249105" h="67994" extrusionOk="0">
                <a:moveTo>
                  <a:pt x="0" y="43533"/>
                </a:moveTo>
                <a:cubicBezTo>
                  <a:pt x="32584" y="43533"/>
                  <a:pt x="61989" y="67993"/>
                  <a:pt x="90953" y="67993"/>
                </a:cubicBezTo>
                <a:cubicBezTo>
                  <a:pt x="143228" y="67993"/>
                  <a:pt x="170382" y="0"/>
                  <a:pt x="249104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dk2">
              <a:alpha val="46666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p112"/>
          <p:cNvSpPr/>
          <p:nvPr/>
        </p:nvSpPr>
        <p:spPr>
          <a:xfrm rot="10799719">
            <a:off x="3044004" y="4485368"/>
            <a:ext cx="7626972" cy="1699850"/>
          </a:xfrm>
          <a:custGeom>
            <a:avLst/>
            <a:gdLst/>
            <a:ahLst/>
            <a:cxnLst/>
            <a:rect l="l" t="t" r="r" b="b"/>
            <a:pathLst>
              <a:path w="249105" h="67994" extrusionOk="0">
                <a:moveTo>
                  <a:pt x="0" y="43533"/>
                </a:moveTo>
                <a:cubicBezTo>
                  <a:pt x="32584" y="43533"/>
                  <a:pt x="61989" y="67993"/>
                  <a:pt x="90953" y="67993"/>
                </a:cubicBezTo>
                <a:cubicBezTo>
                  <a:pt x="143228" y="67993"/>
                  <a:pt x="170382" y="0"/>
                  <a:pt x="249104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dk2">
              <a:alpha val="46666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3">
  <p:cSld name="CUSTOM_18"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13"/>
          <p:cNvSpPr/>
          <p:nvPr/>
        </p:nvSpPr>
        <p:spPr>
          <a:xfrm rot="1828969">
            <a:off x="938629" y="-2525921"/>
            <a:ext cx="12937420" cy="12775982"/>
          </a:xfrm>
          <a:custGeom>
            <a:avLst/>
            <a:gdLst/>
            <a:ahLst/>
            <a:cxnLst/>
            <a:rect l="l" t="t" r="r" b="b"/>
            <a:pathLst>
              <a:path w="274713" h="156651" extrusionOk="0">
                <a:moveTo>
                  <a:pt x="1" y="156650"/>
                </a:moveTo>
                <a:lnTo>
                  <a:pt x="274713" y="156650"/>
                </a:lnTo>
                <a:lnTo>
                  <a:pt x="274713" y="1"/>
                </a:lnTo>
                <a:cubicBezTo>
                  <a:pt x="188970" y="132455"/>
                  <a:pt x="75677" y="78193"/>
                  <a:pt x="1" y="156650"/>
                </a:cubicBezTo>
                <a:close/>
              </a:path>
            </a:pathLst>
          </a:custGeom>
          <a:solidFill>
            <a:schemeClr val="dk2">
              <a:alpha val="46666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p113"/>
          <p:cNvSpPr/>
          <p:nvPr/>
        </p:nvSpPr>
        <p:spPr>
          <a:xfrm rot="1828969">
            <a:off x="-1021971" y="-3030496"/>
            <a:ext cx="12937420" cy="12775982"/>
          </a:xfrm>
          <a:custGeom>
            <a:avLst/>
            <a:gdLst/>
            <a:ahLst/>
            <a:cxnLst/>
            <a:rect l="l" t="t" r="r" b="b"/>
            <a:pathLst>
              <a:path w="274713" h="156651" extrusionOk="0">
                <a:moveTo>
                  <a:pt x="1" y="156650"/>
                </a:moveTo>
                <a:lnTo>
                  <a:pt x="274713" y="156650"/>
                </a:lnTo>
                <a:lnTo>
                  <a:pt x="274713" y="1"/>
                </a:lnTo>
                <a:cubicBezTo>
                  <a:pt x="188970" y="132455"/>
                  <a:pt x="75677" y="78193"/>
                  <a:pt x="1" y="156650"/>
                </a:cubicBezTo>
                <a:close/>
              </a:path>
            </a:pathLst>
          </a:custGeom>
          <a:solidFill>
            <a:schemeClr val="dk2">
              <a:alpha val="46666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p113"/>
          <p:cNvSpPr/>
          <p:nvPr/>
        </p:nvSpPr>
        <p:spPr>
          <a:xfrm rot="1828969">
            <a:off x="1029004" y="-2981571"/>
            <a:ext cx="12937420" cy="12775982"/>
          </a:xfrm>
          <a:custGeom>
            <a:avLst/>
            <a:gdLst/>
            <a:ahLst/>
            <a:cxnLst/>
            <a:rect l="l" t="t" r="r" b="b"/>
            <a:pathLst>
              <a:path w="274713" h="156651" extrusionOk="0">
                <a:moveTo>
                  <a:pt x="1" y="156650"/>
                </a:moveTo>
                <a:lnTo>
                  <a:pt x="274713" y="156650"/>
                </a:lnTo>
                <a:lnTo>
                  <a:pt x="274713" y="1"/>
                </a:lnTo>
                <a:cubicBezTo>
                  <a:pt x="188970" y="132455"/>
                  <a:pt x="75677" y="78193"/>
                  <a:pt x="1" y="156650"/>
                </a:cubicBezTo>
                <a:close/>
              </a:path>
            </a:pathLst>
          </a:custGeom>
          <a:solidFill>
            <a:schemeClr val="dk2">
              <a:alpha val="46666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p113"/>
          <p:cNvSpPr txBox="1">
            <a:spLocks noGrp="1"/>
          </p:cNvSpPr>
          <p:nvPr>
            <p:ph type="title"/>
          </p:nvPr>
        </p:nvSpPr>
        <p:spPr>
          <a:xfrm>
            <a:off x="2782325" y="589350"/>
            <a:ext cx="3579300" cy="15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42" name="Google Shape;242;p113"/>
          <p:cNvSpPr txBox="1">
            <a:spLocks noGrp="1"/>
          </p:cNvSpPr>
          <p:nvPr>
            <p:ph type="subTitle" idx="1"/>
          </p:nvPr>
        </p:nvSpPr>
        <p:spPr>
          <a:xfrm>
            <a:off x="1844939" y="3532275"/>
            <a:ext cx="2212800" cy="10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None/>
              <a:defRPr sz="1400"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Lato"/>
              <a:buNone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43" name="Google Shape;243;p113"/>
          <p:cNvSpPr txBox="1">
            <a:spLocks noGrp="1"/>
          </p:cNvSpPr>
          <p:nvPr>
            <p:ph type="subTitle" idx="2"/>
          </p:nvPr>
        </p:nvSpPr>
        <p:spPr>
          <a:xfrm>
            <a:off x="5081896" y="3532278"/>
            <a:ext cx="2212800" cy="10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None/>
              <a:defRPr sz="1400"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Lato"/>
              <a:buNone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44" name="Google Shape;244;p113"/>
          <p:cNvSpPr txBox="1">
            <a:spLocks noGrp="1"/>
          </p:cNvSpPr>
          <p:nvPr>
            <p:ph type="subTitle" idx="3"/>
          </p:nvPr>
        </p:nvSpPr>
        <p:spPr>
          <a:xfrm>
            <a:off x="1854200" y="3224821"/>
            <a:ext cx="2194200" cy="3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None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45" name="Google Shape;245;p113"/>
          <p:cNvSpPr txBox="1">
            <a:spLocks noGrp="1"/>
          </p:cNvSpPr>
          <p:nvPr>
            <p:ph type="subTitle" idx="4"/>
          </p:nvPr>
        </p:nvSpPr>
        <p:spPr>
          <a:xfrm>
            <a:off x="5077559" y="3214082"/>
            <a:ext cx="2221500" cy="42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None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3">
  <p:cSld name="CUSTOM_19"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14"/>
          <p:cNvSpPr txBox="1">
            <a:spLocks noGrp="1"/>
          </p:cNvSpPr>
          <p:nvPr>
            <p:ph type="title"/>
          </p:nvPr>
        </p:nvSpPr>
        <p:spPr>
          <a:xfrm>
            <a:off x="720000" y="548640"/>
            <a:ext cx="2971500" cy="11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48" name="Google Shape;248;p114"/>
          <p:cNvSpPr txBox="1">
            <a:spLocks noGrp="1"/>
          </p:cNvSpPr>
          <p:nvPr>
            <p:ph type="subTitle" idx="1"/>
          </p:nvPr>
        </p:nvSpPr>
        <p:spPr>
          <a:xfrm>
            <a:off x="717186" y="2971851"/>
            <a:ext cx="1581300" cy="10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49" name="Google Shape;249;p114"/>
          <p:cNvSpPr txBox="1">
            <a:spLocks noGrp="1"/>
          </p:cNvSpPr>
          <p:nvPr>
            <p:ph type="subTitle" idx="2"/>
          </p:nvPr>
        </p:nvSpPr>
        <p:spPr>
          <a:xfrm>
            <a:off x="717636" y="2463093"/>
            <a:ext cx="1580400" cy="42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2"/>
                </a:solidFill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0" name="Google Shape;250;p114"/>
          <p:cNvSpPr txBox="1">
            <a:spLocks noGrp="1"/>
          </p:cNvSpPr>
          <p:nvPr>
            <p:ph type="subTitle" idx="3"/>
          </p:nvPr>
        </p:nvSpPr>
        <p:spPr>
          <a:xfrm>
            <a:off x="6827510" y="3648203"/>
            <a:ext cx="1581300" cy="10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51" name="Google Shape;251;p114"/>
          <p:cNvSpPr txBox="1">
            <a:spLocks noGrp="1"/>
          </p:cNvSpPr>
          <p:nvPr>
            <p:ph type="subTitle" idx="4"/>
          </p:nvPr>
        </p:nvSpPr>
        <p:spPr>
          <a:xfrm>
            <a:off x="6827960" y="3135283"/>
            <a:ext cx="1580400" cy="42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2"/>
                </a:solidFill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2" name="Google Shape;252;p114"/>
          <p:cNvSpPr/>
          <p:nvPr/>
        </p:nvSpPr>
        <p:spPr>
          <a:xfrm>
            <a:off x="1422038" y="-1568028"/>
            <a:ext cx="9379426" cy="1699850"/>
          </a:xfrm>
          <a:custGeom>
            <a:avLst/>
            <a:gdLst/>
            <a:ahLst/>
            <a:cxnLst/>
            <a:rect l="l" t="t" r="r" b="b"/>
            <a:pathLst>
              <a:path w="249105" h="67994" extrusionOk="0">
                <a:moveTo>
                  <a:pt x="0" y="43533"/>
                </a:moveTo>
                <a:cubicBezTo>
                  <a:pt x="32584" y="43533"/>
                  <a:pt x="61989" y="67993"/>
                  <a:pt x="90953" y="67993"/>
                </a:cubicBezTo>
                <a:cubicBezTo>
                  <a:pt x="143228" y="67993"/>
                  <a:pt x="170382" y="0"/>
                  <a:pt x="249104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dk2">
              <a:alpha val="46666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114"/>
          <p:cNvSpPr/>
          <p:nvPr/>
        </p:nvSpPr>
        <p:spPr>
          <a:xfrm rot="-10501244">
            <a:off x="5729755" y="3876207"/>
            <a:ext cx="7627109" cy="1699821"/>
          </a:xfrm>
          <a:custGeom>
            <a:avLst/>
            <a:gdLst/>
            <a:ahLst/>
            <a:cxnLst/>
            <a:rect l="l" t="t" r="r" b="b"/>
            <a:pathLst>
              <a:path w="249105" h="67994" extrusionOk="0">
                <a:moveTo>
                  <a:pt x="0" y="43533"/>
                </a:moveTo>
                <a:cubicBezTo>
                  <a:pt x="32584" y="43533"/>
                  <a:pt x="61989" y="67993"/>
                  <a:pt x="90953" y="67993"/>
                </a:cubicBezTo>
                <a:cubicBezTo>
                  <a:pt x="143228" y="67993"/>
                  <a:pt x="170382" y="0"/>
                  <a:pt x="249104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dk2">
              <a:alpha val="46666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p114"/>
          <p:cNvSpPr/>
          <p:nvPr/>
        </p:nvSpPr>
        <p:spPr>
          <a:xfrm rot="-10501244">
            <a:off x="6260568" y="3935718"/>
            <a:ext cx="7627109" cy="1699821"/>
          </a:xfrm>
          <a:custGeom>
            <a:avLst/>
            <a:gdLst/>
            <a:ahLst/>
            <a:cxnLst/>
            <a:rect l="l" t="t" r="r" b="b"/>
            <a:pathLst>
              <a:path w="249105" h="67994" extrusionOk="0">
                <a:moveTo>
                  <a:pt x="0" y="43533"/>
                </a:moveTo>
                <a:cubicBezTo>
                  <a:pt x="32584" y="43533"/>
                  <a:pt x="61989" y="67993"/>
                  <a:pt x="90953" y="67993"/>
                </a:cubicBezTo>
                <a:cubicBezTo>
                  <a:pt x="143228" y="67993"/>
                  <a:pt x="170382" y="0"/>
                  <a:pt x="249104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dk2">
              <a:alpha val="46666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p114"/>
          <p:cNvSpPr/>
          <p:nvPr/>
        </p:nvSpPr>
        <p:spPr>
          <a:xfrm>
            <a:off x="109538" y="-1259525"/>
            <a:ext cx="9379426" cy="1699850"/>
          </a:xfrm>
          <a:custGeom>
            <a:avLst/>
            <a:gdLst/>
            <a:ahLst/>
            <a:cxnLst/>
            <a:rect l="l" t="t" r="r" b="b"/>
            <a:pathLst>
              <a:path w="249105" h="67994" extrusionOk="0">
                <a:moveTo>
                  <a:pt x="0" y="43533"/>
                </a:moveTo>
                <a:cubicBezTo>
                  <a:pt x="32584" y="43533"/>
                  <a:pt x="61989" y="67993"/>
                  <a:pt x="90953" y="67993"/>
                </a:cubicBezTo>
                <a:cubicBezTo>
                  <a:pt x="143228" y="67993"/>
                  <a:pt x="170382" y="0"/>
                  <a:pt x="249104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dk2">
              <a:alpha val="46666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114"/>
          <p:cNvSpPr txBox="1">
            <a:spLocks noGrp="1"/>
          </p:cNvSpPr>
          <p:nvPr>
            <p:ph type="subTitle" idx="5"/>
          </p:nvPr>
        </p:nvSpPr>
        <p:spPr>
          <a:xfrm>
            <a:off x="6827550" y="1721095"/>
            <a:ext cx="1581300" cy="10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57" name="Google Shape;257;p114"/>
          <p:cNvSpPr txBox="1">
            <a:spLocks noGrp="1"/>
          </p:cNvSpPr>
          <p:nvPr>
            <p:ph type="subTitle" idx="6"/>
          </p:nvPr>
        </p:nvSpPr>
        <p:spPr>
          <a:xfrm>
            <a:off x="6827960" y="1193775"/>
            <a:ext cx="1580400" cy="42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2"/>
                </a:solidFill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5">
  <p:cSld name="CUSTOM_20"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115"/>
          <p:cNvSpPr txBox="1">
            <a:spLocks noGrp="1"/>
          </p:cNvSpPr>
          <p:nvPr>
            <p:ph type="title"/>
          </p:nvPr>
        </p:nvSpPr>
        <p:spPr>
          <a:xfrm>
            <a:off x="2772050" y="548650"/>
            <a:ext cx="4093200" cy="7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60" name="Google Shape;260;p115"/>
          <p:cNvSpPr/>
          <p:nvPr/>
        </p:nvSpPr>
        <p:spPr>
          <a:xfrm flipH="1">
            <a:off x="-2784105" y="2564875"/>
            <a:ext cx="5011452" cy="3046079"/>
          </a:xfrm>
          <a:custGeom>
            <a:avLst/>
            <a:gdLst/>
            <a:ahLst/>
            <a:cxnLst/>
            <a:rect l="l" t="t" r="r" b="b"/>
            <a:pathLst>
              <a:path w="274713" h="156651" extrusionOk="0">
                <a:moveTo>
                  <a:pt x="1" y="156650"/>
                </a:moveTo>
                <a:lnTo>
                  <a:pt x="274713" y="156650"/>
                </a:lnTo>
                <a:lnTo>
                  <a:pt x="274713" y="1"/>
                </a:lnTo>
                <a:cubicBezTo>
                  <a:pt x="188970" y="132455"/>
                  <a:pt x="75677" y="78193"/>
                  <a:pt x="1" y="156650"/>
                </a:cubicBezTo>
                <a:close/>
              </a:path>
            </a:pathLst>
          </a:custGeom>
          <a:solidFill>
            <a:schemeClr val="dk2">
              <a:alpha val="46666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p115"/>
          <p:cNvSpPr/>
          <p:nvPr/>
        </p:nvSpPr>
        <p:spPr>
          <a:xfrm flipH="1">
            <a:off x="-3512955" y="2381750"/>
            <a:ext cx="5011452" cy="3046079"/>
          </a:xfrm>
          <a:custGeom>
            <a:avLst/>
            <a:gdLst/>
            <a:ahLst/>
            <a:cxnLst/>
            <a:rect l="l" t="t" r="r" b="b"/>
            <a:pathLst>
              <a:path w="274713" h="156651" extrusionOk="0">
                <a:moveTo>
                  <a:pt x="1" y="156650"/>
                </a:moveTo>
                <a:lnTo>
                  <a:pt x="274713" y="156650"/>
                </a:lnTo>
                <a:lnTo>
                  <a:pt x="274713" y="1"/>
                </a:lnTo>
                <a:cubicBezTo>
                  <a:pt x="188970" y="132455"/>
                  <a:pt x="75677" y="78193"/>
                  <a:pt x="1" y="15665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" name="Google Shape;262;p115"/>
          <p:cNvSpPr/>
          <p:nvPr/>
        </p:nvSpPr>
        <p:spPr>
          <a:xfrm rot="10643912" flipH="1">
            <a:off x="1490720" y="-1041491"/>
            <a:ext cx="9759623" cy="3552594"/>
          </a:xfrm>
          <a:custGeom>
            <a:avLst/>
            <a:gdLst/>
            <a:ahLst/>
            <a:cxnLst/>
            <a:rect l="l" t="t" r="r" b="b"/>
            <a:pathLst>
              <a:path w="274713" h="156651" extrusionOk="0">
                <a:moveTo>
                  <a:pt x="1" y="156650"/>
                </a:moveTo>
                <a:lnTo>
                  <a:pt x="274713" y="156650"/>
                </a:lnTo>
                <a:lnTo>
                  <a:pt x="274713" y="1"/>
                </a:lnTo>
                <a:cubicBezTo>
                  <a:pt x="188970" y="132455"/>
                  <a:pt x="75677" y="78193"/>
                  <a:pt x="1" y="156650"/>
                </a:cubicBezTo>
                <a:close/>
              </a:path>
            </a:pathLst>
          </a:custGeom>
          <a:solidFill>
            <a:schemeClr val="dk2">
              <a:alpha val="46666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1">
  <p:cSld name="CUSTOM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89"/>
          <p:cNvSpPr txBox="1">
            <a:spLocks noGrp="1"/>
          </p:cNvSpPr>
          <p:nvPr>
            <p:ph type="title"/>
          </p:nvPr>
        </p:nvSpPr>
        <p:spPr>
          <a:xfrm>
            <a:off x="720000" y="552528"/>
            <a:ext cx="3774000" cy="10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21" name="Google Shape;21;p89"/>
          <p:cNvSpPr txBox="1">
            <a:spLocks noGrp="1"/>
          </p:cNvSpPr>
          <p:nvPr>
            <p:ph type="title" idx="2"/>
          </p:nvPr>
        </p:nvSpPr>
        <p:spPr>
          <a:xfrm>
            <a:off x="741775" y="1615003"/>
            <a:ext cx="1412100" cy="8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endParaRPr/>
          </a:p>
        </p:txBody>
      </p:sp>
      <p:sp>
        <p:nvSpPr>
          <p:cNvPr id="22" name="Google Shape;22;p89"/>
          <p:cNvSpPr txBox="1">
            <a:spLocks noGrp="1"/>
          </p:cNvSpPr>
          <p:nvPr>
            <p:ph type="subTitle" idx="1"/>
          </p:nvPr>
        </p:nvSpPr>
        <p:spPr>
          <a:xfrm>
            <a:off x="741775" y="2228604"/>
            <a:ext cx="2225400" cy="4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2"/>
                </a:solidFill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89"/>
          <p:cNvSpPr txBox="1">
            <a:spLocks noGrp="1"/>
          </p:cNvSpPr>
          <p:nvPr>
            <p:ph type="title" idx="3"/>
          </p:nvPr>
        </p:nvSpPr>
        <p:spPr>
          <a:xfrm>
            <a:off x="3371338" y="1615003"/>
            <a:ext cx="1411200" cy="8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endParaRPr/>
          </a:p>
        </p:txBody>
      </p:sp>
      <p:sp>
        <p:nvSpPr>
          <p:cNvPr id="24" name="Google Shape;24;p89"/>
          <p:cNvSpPr txBox="1">
            <a:spLocks noGrp="1"/>
          </p:cNvSpPr>
          <p:nvPr>
            <p:ph type="subTitle" idx="4"/>
          </p:nvPr>
        </p:nvSpPr>
        <p:spPr>
          <a:xfrm>
            <a:off x="3371338" y="2228604"/>
            <a:ext cx="2220900" cy="44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2"/>
                </a:solidFill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89"/>
          <p:cNvSpPr txBox="1">
            <a:spLocks noGrp="1"/>
          </p:cNvSpPr>
          <p:nvPr>
            <p:ph type="title" idx="5"/>
          </p:nvPr>
        </p:nvSpPr>
        <p:spPr>
          <a:xfrm>
            <a:off x="5957688" y="1615003"/>
            <a:ext cx="1411200" cy="8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endParaRPr/>
          </a:p>
        </p:txBody>
      </p:sp>
      <p:sp>
        <p:nvSpPr>
          <p:cNvPr id="26" name="Google Shape;26;p89"/>
          <p:cNvSpPr txBox="1">
            <a:spLocks noGrp="1"/>
          </p:cNvSpPr>
          <p:nvPr>
            <p:ph type="subTitle" idx="6"/>
          </p:nvPr>
        </p:nvSpPr>
        <p:spPr>
          <a:xfrm>
            <a:off x="5957688" y="2228604"/>
            <a:ext cx="2398800" cy="4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2"/>
                </a:solidFill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89"/>
          <p:cNvSpPr txBox="1">
            <a:spLocks noGrp="1"/>
          </p:cNvSpPr>
          <p:nvPr>
            <p:ph type="title" idx="7"/>
          </p:nvPr>
        </p:nvSpPr>
        <p:spPr>
          <a:xfrm>
            <a:off x="741775" y="2964073"/>
            <a:ext cx="1411200" cy="8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endParaRPr/>
          </a:p>
        </p:txBody>
      </p:sp>
      <p:sp>
        <p:nvSpPr>
          <p:cNvPr id="28" name="Google Shape;28;p89"/>
          <p:cNvSpPr txBox="1">
            <a:spLocks noGrp="1"/>
          </p:cNvSpPr>
          <p:nvPr>
            <p:ph type="subTitle" idx="8"/>
          </p:nvPr>
        </p:nvSpPr>
        <p:spPr>
          <a:xfrm>
            <a:off x="741775" y="3573285"/>
            <a:ext cx="2225400" cy="4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2"/>
                </a:solidFill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89"/>
          <p:cNvSpPr txBox="1">
            <a:spLocks noGrp="1"/>
          </p:cNvSpPr>
          <p:nvPr>
            <p:ph type="title" idx="9"/>
          </p:nvPr>
        </p:nvSpPr>
        <p:spPr>
          <a:xfrm>
            <a:off x="3371338" y="2964073"/>
            <a:ext cx="1411200" cy="8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endParaRPr/>
          </a:p>
        </p:txBody>
      </p:sp>
      <p:sp>
        <p:nvSpPr>
          <p:cNvPr id="30" name="Google Shape;30;p89"/>
          <p:cNvSpPr txBox="1">
            <a:spLocks noGrp="1"/>
          </p:cNvSpPr>
          <p:nvPr>
            <p:ph type="subTitle" idx="13"/>
          </p:nvPr>
        </p:nvSpPr>
        <p:spPr>
          <a:xfrm>
            <a:off x="3371338" y="3573285"/>
            <a:ext cx="2395800" cy="4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2"/>
                </a:solidFill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89"/>
          <p:cNvSpPr txBox="1">
            <a:spLocks noGrp="1"/>
          </p:cNvSpPr>
          <p:nvPr>
            <p:ph type="title" idx="14"/>
          </p:nvPr>
        </p:nvSpPr>
        <p:spPr>
          <a:xfrm>
            <a:off x="5957688" y="2964073"/>
            <a:ext cx="1411200" cy="8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endParaRPr/>
          </a:p>
        </p:txBody>
      </p:sp>
      <p:sp>
        <p:nvSpPr>
          <p:cNvPr id="32" name="Google Shape;32;p89"/>
          <p:cNvSpPr txBox="1">
            <a:spLocks noGrp="1"/>
          </p:cNvSpPr>
          <p:nvPr>
            <p:ph type="subTitle" idx="15"/>
          </p:nvPr>
        </p:nvSpPr>
        <p:spPr>
          <a:xfrm>
            <a:off x="5957688" y="3573285"/>
            <a:ext cx="2395800" cy="4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2"/>
                </a:solidFill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89"/>
          <p:cNvSpPr/>
          <p:nvPr/>
        </p:nvSpPr>
        <p:spPr>
          <a:xfrm rot="681460" flipH="1">
            <a:off x="-2056195" y="2877808"/>
            <a:ext cx="5011380" cy="3046220"/>
          </a:xfrm>
          <a:custGeom>
            <a:avLst/>
            <a:gdLst/>
            <a:ahLst/>
            <a:cxnLst/>
            <a:rect l="l" t="t" r="r" b="b"/>
            <a:pathLst>
              <a:path w="274713" h="156651" extrusionOk="0">
                <a:moveTo>
                  <a:pt x="1" y="156650"/>
                </a:moveTo>
                <a:lnTo>
                  <a:pt x="274713" y="156650"/>
                </a:lnTo>
                <a:lnTo>
                  <a:pt x="274713" y="1"/>
                </a:lnTo>
                <a:cubicBezTo>
                  <a:pt x="188970" y="132455"/>
                  <a:pt x="75677" y="78193"/>
                  <a:pt x="1" y="156650"/>
                </a:cubicBezTo>
                <a:close/>
              </a:path>
            </a:pathLst>
          </a:custGeom>
          <a:solidFill>
            <a:schemeClr val="dk2">
              <a:alpha val="46666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Google Shape;34;p89"/>
          <p:cNvSpPr/>
          <p:nvPr/>
        </p:nvSpPr>
        <p:spPr>
          <a:xfrm>
            <a:off x="5006013" y="-1420128"/>
            <a:ext cx="9379426" cy="1699850"/>
          </a:xfrm>
          <a:custGeom>
            <a:avLst/>
            <a:gdLst/>
            <a:ahLst/>
            <a:cxnLst/>
            <a:rect l="l" t="t" r="r" b="b"/>
            <a:pathLst>
              <a:path w="249105" h="67994" extrusionOk="0">
                <a:moveTo>
                  <a:pt x="0" y="43533"/>
                </a:moveTo>
                <a:cubicBezTo>
                  <a:pt x="32584" y="43533"/>
                  <a:pt x="61989" y="67993"/>
                  <a:pt x="90953" y="67993"/>
                </a:cubicBezTo>
                <a:cubicBezTo>
                  <a:pt x="143228" y="67993"/>
                  <a:pt x="170382" y="0"/>
                  <a:pt x="249104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dk2">
              <a:alpha val="46666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Google Shape;35;p89"/>
          <p:cNvSpPr/>
          <p:nvPr/>
        </p:nvSpPr>
        <p:spPr>
          <a:xfrm rot="681460" flipH="1">
            <a:off x="-2876711" y="2526183"/>
            <a:ext cx="5011380" cy="3046220"/>
          </a:xfrm>
          <a:custGeom>
            <a:avLst/>
            <a:gdLst/>
            <a:ahLst/>
            <a:cxnLst/>
            <a:rect l="l" t="t" r="r" b="b"/>
            <a:pathLst>
              <a:path w="274713" h="156651" extrusionOk="0">
                <a:moveTo>
                  <a:pt x="1" y="156650"/>
                </a:moveTo>
                <a:lnTo>
                  <a:pt x="274713" y="156650"/>
                </a:lnTo>
                <a:lnTo>
                  <a:pt x="274713" y="1"/>
                </a:lnTo>
                <a:cubicBezTo>
                  <a:pt x="188970" y="132455"/>
                  <a:pt x="75677" y="78193"/>
                  <a:pt x="1" y="15665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Google Shape;36;p89"/>
          <p:cNvSpPr/>
          <p:nvPr/>
        </p:nvSpPr>
        <p:spPr>
          <a:xfrm>
            <a:off x="4244013" y="-1259525"/>
            <a:ext cx="9379426" cy="1699850"/>
          </a:xfrm>
          <a:custGeom>
            <a:avLst/>
            <a:gdLst/>
            <a:ahLst/>
            <a:cxnLst/>
            <a:rect l="l" t="t" r="r" b="b"/>
            <a:pathLst>
              <a:path w="249105" h="67994" extrusionOk="0">
                <a:moveTo>
                  <a:pt x="0" y="43533"/>
                </a:moveTo>
                <a:cubicBezTo>
                  <a:pt x="32584" y="43533"/>
                  <a:pt x="61989" y="67993"/>
                  <a:pt x="90953" y="67993"/>
                </a:cubicBezTo>
                <a:cubicBezTo>
                  <a:pt x="143228" y="67993"/>
                  <a:pt x="170382" y="0"/>
                  <a:pt x="249104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dk2">
              <a:alpha val="46666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89"/>
          <p:cNvSpPr txBox="1">
            <a:spLocks noGrp="1"/>
          </p:cNvSpPr>
          <p:nvPr>
            <p:ph type="subTitle" idx="16"/>
          </p:nvPr>
        </p:nvSpPr>
        <p:spPr>
          <a:xfrm>
            <a:off x="741775" y="2539626"/>
            <a:ext cx="2225400" cy="57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89"/>
          <p:cNvSpPr txBox="1">
            <a:spLocks noGrp="1"/>
          </p:cNvSpPr>
          <p:nvPr>
            <p:ph type="subTitle" idx="17"/>
          </p:nvPr>
        </p:nvSpPr>
        <p:spPr>
          <a:xfrm>
            <a:off x="3371338" y="2539626"/>
            <a:ext cx="2217900" cy="57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89"/>
          <p:cNvSpPr txBox="1">
            <a:spLocks noGrp="1"/>
          </p:cNvSpPr>
          <p:nvPr>
            <p:ph type="subTitle" idx="18"/>
          </p:nvPr>
        </p:nvSpPr>
        <p:spPr>
          <a:xfrm>
            <a:off x="5957688" y="2539626"/>
            <a:ext cx="2395800" cy="57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89"/>
          <p:cNvSpPr txBox="1">
            <a:spLocks noGrp="1"/>
          </p:cNvSpPr>
          <p:nvPr>
            <p:ph type="subTitle" idx="19"/>
          </p:nvPr>
        </p:nvSpPr>
        <p:spPr>
          <a:xfrm>
            <a:off x="741775" y="3893946"/>
            <a:ext cx="2225400" cy="57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89"/>
          <p:cNvSpPr txBox="1">
            <a:spLocks noGrp="1"/>
          </p:cNvSpPr>
          <p:nvPr>
            <p:ph type="subTitle" idx="20"/>
          </p:nvPr>
        </p:nvSpPr>
        <p:spPr>
          <a:xfrm>
            <a:off x="3371338" y="3893946"/>
            <a:ext cx="2395800" cy="57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89"/>
          <p:cNvSpPr txBox="1">
            <a:spLocks noGrp="1"/>
          </p:cNvSpPr>
          <p:nvPr>
            <p:ph type="subTitle" idx="21"/>
          </p:nvPr>
        </p:nvSpPr>
        <p:spPr>
          <a:xfrm>
            <a:off x="5957688" y="3893946"/>
            <a:ext cx="2395800" cy="57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3">
  <p:cSld name="CUSTOM_21"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116"/>
          <p:cNvSpPr txBox="1">
            <a:spLocks noGrp="1"/>
          </p:cNvSpPr>
          <p:nvPr>
            <p:ph type="title"/>
          </p:nvPr>
        </p:nvSpPr>
        <p:spPr>
          <a:xfrm>
            <a:off x="720000" y="549987"/>
            <a:ext cx="2971500" cy="11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65" name="Google Shape;265;p116"/>
          <p:cNvSpPr txBox="1">
            <a:spLocks noGrp="1"/>
          </p:cNvSpPr>
          <p:nvPr>
            <p:ph type="subTitle" idx="1"/>
          </p:nvPr>
        </p:nvSpPr>
        <p:spPr>
          <a:xfrm>
            <a:off x="739940" y="3233818"/>
            <a:ext cx="1735200" cy="10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66" name="Google Shape;266;p116"/>
          <p:cNvSpPr txBox="1">
            <a:spLocks noGrp="1"/>
          </p:cNvSpPr>
          <p:nvPr>
            <p:ph type="subTitle" idx="2"/>
          </p:nvPr>
        </p:nvSpPr>
        <p:spPr>
          <a:xfrm>
            <a:off x="817340" y="2886120"/>
            <a:ext cx="1580400" cy="42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2"/>
                </a:solidFill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7" name="Google Shape;267;p116"/>
          <p:cNvSpPr txBox="1">
            <a:spLocks noGrp="1"/>
          </p:cNvSpPr>
          <p:nvPr>
            <p:ph type="subTitle" idx="3"/>
          </p:nvPr>
        </p:nvSpPr>
        <p:spPr>
          <a:xfrm>
            <a:off x="2737828" y="3233818"/>
            <a:ext cx="1735200" cy="10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68" name="Google Shape;268;p116"/>
          <p:cNvSpPr txBox="1">
            <a:spLocks noGrp="1"/>
          </p:cNvSpPr>
          <p:nvPr>
            <p:ph type="subTitle" idx="4"/>
          </p:nvPr>
        </p:nvSpPr>
        <p:spPr>
          <a:xfrm>
            <a:off x="2815228" y="2886120"/>
            <a:ext cx="1580400" cy="42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2"/>
                </a:solidFill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9" name="Google Shape;269;p116"/>
          <p:cNvSpPr txBox="1">
            <a:spLocks noGrp="1"/>
          </p:cNvSpPr>
          <p:nvPr>
            <p:ph type="subTitle" idx="5"/>
          </p:nvPr>
        </p:nvSpPr>
        <p:spPr>
          <a:xfrm>
            <a:off x="4735721" y="3233818"/>
            <a:ext cx="1735200" cy="10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70" name="Google Shape;270;p116"/>
          <p:cNvSpPr txBox="1">
            <a:spLocks noGrp="1"/>
          </p:cNvSpPr>
          <p:nvPr>
            <p:ph type="subTitle" idx="6"/>
          </p:nvPr>
        </p:nvSpPr>
        <p:spPr>
          <a:xfrm>
            <a:off x="4813121" y="2886120"/>
            <a:ext cx="1580400" cy="42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2"/>
                </a:solidFill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1" name="Google Shape;271;p116"/>
          <p:cNvSpPr txBox="1">
            <a:spLocks noGrp="1"/>
          </p:cNvSpPr>
          <p:nvPr>
            <p:ph type="subTitle" idx="7"/>
          </p:nvPr>
        </p:nvSpPr>
        <p:spPr>
          <a:xfrm>
            <a:off x="6654878" y="3233818"/>
            <a:ext cx="1736400" cy="10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72" name="Google Shape;272;p116"/>
          <p:cNvSpPr txBox="1">
            <a:spLocks noGrp="1"/>
          </p:cNvSpPr>
          <p:nvPr>
            <p:ph type="subTitle" idx="8"/>
          </p:nvPr>
        </p:nvSpPr>
        <p:spPr>
          <a:xfrm>
            <a:off x="6732878" y="2886120"/>
            <a:ext cx="1580400" cy="42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2"/>
                </a:solidFill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3" name="Google Shape;273;p116"/>
          <p:cNvSpPr/>
          <p:nvPr/>
        </p:nvSpPr>
        <p:spPr>
          <a:xfrm flipH="1">
            <a:off x="-2639255" y="2564875"/>
            <a:ext cx="5011452" cy="3046079"/>
          </a:xfrm>
          <a:custGeom>
            <a:avLst/>
            <a:gdLst/>
            <a:ahLst/>
            <a:cxnLst/>
            <a:rect l="l" t="t" r="r" b="b"/>
            <a:pathLst>
              <a:path w="274713" h="156651" extrusionOk="0">
                <a:moveTo>
                  <a:pt x="1" y="156650"/>
                </a:moveTo>
                <a:lnTo>
                  <a:pt x="274713" y="156650"/>
                </a:lnTo>
                <a:lnTo>
                  <a:pt x="274713" y="1"/>
                </a:lnTo>
                <a:cubicBezTo>
                  <a:pt x="188970" y="132455"/>
                  <a:pt x="75677" y="78193"/>
                  <a:pt x="1" y="156650"/>
                </a:cubicBezTo>
                <a:close/>
              </a:path>
            </a:pathLst>
          </a:custGeom>
          <a:solidFill>
            <a:schemeClr val="dk2">
              <a:alpha val="46666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116"/>
          <p:cNvSpPr/>
          <p:nvPr/>
        </p:nvSpPr>
        <p:spPr>
          <a:xfrm rot="-298756" flipH="1">
            <a:off x="3494805" y="-528407"/>
            <a:ext cx="7627109" cy="1699821"/>
          </a:xfrm>
          <a:custGeom>
            <a:avLst/>
            <a:gdLst/>
            <a:ahLst/>
            <a:cxnLst/>
            <a:rect l="l" t="t" r="r" b="b"/>
            <a:pathLst>
              <a:path w="249105" h="67994" extrusionOk="0">
                <a:moveTo>
                  <a:pt x="0" y="43533"/>
                </a:moveTo>
                <a:cubicBezTo>
                  <a:pt x="32584" y="43533"/>
                  <a:pt x="61989" y="67993"/>
                  <a:pt x="90953" y="67993"/>
                </a:cubicBezTo>
                <a:cubicBezTo>
                  <a:pt x="143228" y="67993"/>
                  <a:pt x="170382" y="0"/>
                  <a:pt x="249104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dk2">
              <a:alpha val="46666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116"/>
          <p:cNvSpPr/>
          <p:nvPr/>
        </p:nvSpPr>
        <p:spPr>
          <a:xfrm flipH="1">
            <a:off x="-3512955" y="2381750"/>
            <a:ext cx="5011452" cy="3046079"/>
          </a:xfrm>
          <a:custGeom>
            <a:avLst/>
            <a:gdLst/>
            <a:ahLst/>
            <a:cxnLst/>
            <a:rect l="l" t="t" r="r" b="b"/>
            <a:pathLst>
              <a:path w="274713" h="156651" extrusionOk="0">
                <a:moveTo>
                  <a:pt x="1" y="156650"/>
                </a:moveTo>
                <a:lnTo>
                  <a:pt x="274713" y="156650"/>
                </a:lnTo>
                <a:lnTo>
                  <a:pt x="274713" y="1"/>
                </a:lnTo>
                <a:cubicBezTo>
                  <a:pt x="188970" y="132455"/>
                  <a:pt x="75677" y="78193"/>
                  <a:pt x="1" y="15665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116"/>
          <p:cNvSpPr/>
          <p:nvPr/>
        </p:nvSpPr>
        <p:spPr>
          <a:xfrm rot="-298756" flipH="1">
            <a:off x="4025618" y="-587918"/>
            <a:ext cx="7627109" cy="1699821"/>
          </a:xfrm>
          <a:custGeom>
            <a:avLst/>
            <a:gdLst/>
            <a:ahLst/>
            <a:cxnLst/>
            <a:rect l="l" t="t" r="r" b="b"/>
            <a:pathLst>
              <a:path w="249105" h="67994" extrusionOk="0">
                <a:moveTo>
                  <a:pt x="0" y="43533"/>
                </a:moveTo>
                <a:cubicBezTo>
                  <a:pt x="32584" y="43533"/>
                  <a:pt x="61989" y="67993"/>
                  <a:pt x="90953" y="67993"/>
                </a:cubicBezTo>
                <a:cubicBezTo>
                  <a:pt x="143228" y="67993"/>
                  <a:pt x="170382" y="0"/>
                  <a:pt x="249104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dk2">
              <a:alpha val="46666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2">
  <p:cSld name="CUSTOM_22"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17"/>
          <p:cNvSpPr/>
          <p:nvPr/>
        </p:nvSpPr>
        <p:spPr>
          <a:xfrm>
            <a:off x="1422038" y="-1568028"/>
            <a:ext cx="9379426" cy="1699850"/>
          </a:xfrm>
          <a:custGeom>
            <a:avLst/>
            <a:gdLst/>
            <a:ahLst/>
            <a:cxnLst/>
            <a:rect l="l" t="t" r="r" b="b"/>
            <a:pathLst>
              <a:path w="249105" h="67994" extrusionOk="0">
                <a:moveTo>
                  <a:pt x="0" y="43533"/>
                </a:moveTo>
                <a:cubicBezTo>
                  <a:pt x="32584" y="43533"/>
                  <a:pt x="61989" y="67993"/>
                  <a:pt x="90953" y="67993"/>
                </a:cubicBezTo>
                <a:cubicBezTo>
                  <a:pt x="143228" y="67993"/>
                  <a:pt x="170382" y="0"/>
                  <a:pt x="249104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dk2">
              <a:alpha val="46666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117"/>
          <p:cNvSpPr/>
          <p:nvPr/>
        </p:nvSpPr>
        <p:spPr>
          <a:xfrm rot="-10501244">
            <a:off x="5729755" y="3876207"/>
            <a:ext cx="7627109" cy="1699821"/>
          </a:xfrm>
          <a:custGeom>
            <a:avLst/>
            <a:gdLst/>
            <a:ahLst/>
            <a:cxnLst/>
            <a:rect l="l" t="t" r="r" b="b"/>
            <a:pathLst>
              <a:path w="249105" h="67994" extrusionOk="0">
                <a:moveTo>
                  <a:pt x="0" y="43533"/>
                </a:moveTo>
                <a:cubicBezTo>
                  <a:pt x="32584" y="43533"/>
                  <a:pt x="61989" y="67993"/>
                  <a:pt x="90953" y="67993"/>
                </a:cubicBezTo>
                <a:cubicBezTo>
                  <a:pt x="143228" y="67993"/>
                  <a:pt x="170382" y="0"/>
                  <a:pt x="249104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dk2">
              <a:alpha val="46666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117"/>
          <p:cNvSpPr/>
          <p:nvPr/>
        </p:nvSpPr>
        <p:spPr>
          <a:xfrm rot="-10501244">
            <a:off x="6260568" y="3935718"/>
            <a:ext cx="7627109" cy="1699821"/>
          </a:xfrm>
          <a:custGeom>
            <a:avLst/>
            <a:gdLst/>
            <a:ahLst/>
            <a:cxnLst/>
            <a:rect l="l" t="t" r="r" b="b"/>
            <a:pathLst>
              <a:path w="249105" h="67994" extrusionOk="0">
                <a:moveTo>
                  <a:pt x="0" y="43533"/>
                </a:moveTo>
                <a:cubicBezTo>
                  <a:pt x="32584" y="43533"/>
                  <a:pt x="61989" y="67993"/>
                  <a:pt x="90953" y="67993"/>
                </a:cubicBezTo>
                <a:cubicBezTo>
                  <a:pt x="143228" y="67993"/>
                  <a:pt x="170382" y="0"/>
                  <a:pt x="249104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dk2">
              <a:alpha val="46666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117"/>
          <p:cNvSpPr/>
          <p:nvPr/>
        </p:nvSpPr>
        <p:spPr>
          <a:xfrm>
            <a:off x="109538" y="-1259525"/>
            <a:ext cx="9379426" cy="1699850"/>
          </a:xfrm>
          <a:custGeom>
            <a:avLst/>
            <a:gdLst/>
            <a:ahLst/>
            <a:cxnLst/>
            <a:rect l="l" t="t" r="r" b="b"/>
            <a:pathLst>
              <a:path w="249105" h="67994" extrusionOk="0">
                <a:moveTo>
                  <a:pt x="0" y="43533"/>
                </a:moveTo>
                <a:cubicBezTo>
                  <a:pt x="32584" y="43533"/>
                  <a:pt x="61989" y="67993"/>
                  <a:pt x="90953" y="67993"/>
                </a:cubicBezTo>
                <a:cubicBezTo>
                  <a:pt x="143228" y="67993"/>
                  <a:pt x="170382" y="0"/>
                  <a:pt x="249104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dk2">
              <a:alpha val="46666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p117"/>
          <p:cNvSpPr txBox="1">
            <a:spLocks noGrp="1"/>
          </p:cNvSpPr>
          <p:nvPr>
            <p:ph type="title"/>
          </p:nvPr>
        </p:nvSpPr>
        <p:spPr>
          <a:xfrm>
            <a:off x="3202427" y="548640"/>
            <a:ext cx="2971500" cy="11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83" name="Google Shape;283;p117"/>
          <p:cNvSpPr txBox="1">
            <a:spLocks noGrp="1"/>
          </p:cNvSpPr>
          <p:nvPr>
            <p:ph type="subTitle" idx="1"/>
          </p:nvPr>
        </p:nvSpPr>
        <p:spPr>
          <a:xfrm>
            <a:off x="1745276" y="2964166"/>
            <a:ext cx="1735200" cy="10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4" name="Google Shape;284;p117"/>
          <p:cNvSpPr txBox="1">
            <a:spLocks noGrp="1"/>
          </p:cNvSpPr>
          <p:nvPr>
            <p:ph type="subTitle" idx="2"/>
          </p:nvPr>
        </p:nvSpPr>
        <p:spPr>
          <a:xfrm>
            <a:off x="1822676" y="2630875"/>
            <a:ext cx="1580400" cy="42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2"/>
                </a:solidFill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5" name="Google Shape;285;p117"/>
          <p:cNvSpPr txBox="1">
            <a:spLocks noGrp="1"/>
          </p:cNvSpPr>
          <p:nvPr>
            <p:ph type="subTitle" idx="3"/>
          </p:nvPr>
        </p:nvSpPr>
        <p:spPr>
          <a:xfrm>
            <a:off x="3781873" y="2964166"/>
            <a:ext cx="1735200" cy="10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6" name="Google Shape;286;p117"/>
          <p:cNvSpPr txBox="1">
            <a:spLocks noGrp="1"/>
          </p:cNvSpPr>
          <p:nvPr>
            <p:ph type="subTitle" idx="4"/>
          </p:nvPr>
        </p:nvSpPr>
        <p:spPr>
          <a:xfrm>
            <a:off x="3859273" y="2630875"/>
            <a:ext cx="1580400" cy="42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2"/>
                </a:solidFill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7" name="Google Shape;287;p117"/>
          <p:cNvSpPr txBox="1">
            <a:spLocks noGrp="1"/>
          </p:cNvSpPr>
          <p:nvPr>
            <p:ph type="subTitle" idx="5"/>
          </p:nvPr>
        </p:nvSpPr>
        <p:spPr>
          <a:xfrm>
            <a:off x="5662325" y="2964175"/>
            <a:ext cx="1735200" cy="10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8" name="Google Shape;288;p117"/>
          <p:cNvSpPr txBox="1">
            <a:spLocks noGrp="1"/>
          </p:cNvSpPr>
          <p:nvPr>
            <p:ph type="subTitle" idx="6"/>
          </p:nvPr>
        </p:nvSpPr>
        <p:spPr>
          <a:xfrm>
            <a:off x="5740328" y="2630875"/>
            <a:ext cx="1580400" cy="42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2"/>
                </a:solidFill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9" name="Google Shape;289;p117"/>
          <p:cNvSpPr txBox="1">
            <a:spLocks noGrp="1"/>
          </p:cNvSpPr>
          <p:nvPr>
            <p:ph type="title" idx="7"/>
          </p:nvPr>
        </p:nvSpPr>
        <p:spPr>
          <a:xfrm>
            <a:off x="1745276" y="2103516"/>
            <a:ext cx="1735200" cy="7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290" name="Google Shape;290;p117"/>
          <p:cNvSpPr txBox="1">
            <a:spLocks noGrp="1"/>
          </p:cNvSpPr>
          <p:nvPr>
            <p:ph type="title" idx="8"/>
          </p:nvPr>
        </p:nvSpPr>
        <p:spPr>
          <a:xfrm>
            <a:off x="3781873" y="2103516"/>
            <a:ext cx="1735200" cy="7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291" name="Google Shape;291;p117"/>
          <p:cNvSpPr txBox="1">
            <a:spLocks noGrp="1"/>
          </p:cNvSpPr>
          <p:nvPr>
            <p:ph type="title" idx="9"/>
          </p:nvPr>
        </p:nvSpPr>
        <p:spPr>
          <a:xfrm>
            <a:off x="5662928" y="2103516"/>
            <a:ext cx="1735200" cy="7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118"/>
          <p:cNvSpPr txBox="1">
            <a:spLocks noGrp="1"/>
          </p:cNvSpPr>
          <p:nvPr>
            <p:ph type="title"/>
          </p:nvPr>
        </p:nvSpPr>
        <p:spPr>
          <a:xfrm>
            <a:off x="720000" y="551978"/>
            <a:ext cx="2971500" cy="11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94" name="Google Shape;294;p118"/>
          <p:cNvSpPr/>
          <p:nvPr/>
        </p:nvSpPr>
        <p:spPr>
          <a:xfrm rot="-52511">
            <a:off x="2965611" y="-1996783"/>
            <a:ext cx="12883968" cy="2642896"/>
          </a:xfrm>
          <a:custGeom>
            <a:avLst/>
            <a:gdLst/>
            <a:ahLst/>
            <a:cxnLst/>
            <a:rect l="l" t="t" r="r" b="b"/>
            <a:pathLst>
              <a:path w="249105" h="67994" extrusionOk="0">
                <a:moveTo>
                  <a:pt x="0" y="43533"/>
                </a:moveTo>
                <a:cubicBezTo>
                  <a:pt x="32584" y="43533"/>
                  <a:pt x="61989" y="67993"/>
                  <a:pt x="90953" y="67993"/>
                </a:cubicBezTo>
                <a:cubicBezTo>
                  <a:pt x="143228" y="67993"/>
                  <a:pt x="170382" y="0"/>
                  <a:pt x="249104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dk2">
              <a:alpha val="7254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118"/>
          <p:cNvSpPr/>
          <p:nvPr/>
        </p:nvSpPr>
        <p:spPr>
          <a:xfrm rot="714997">
            <a:off x="2546626" y="-1019156"/>
            <a:ext cx="12884248" cy="2163280"/>
          </a:xfrm>
          <a:custGeom>
            <a:avLst/>
            <a:gdLst/>
            <a:ahLst/>
            <a:cxnLst/>
            <a:rect l="l" t="t" r="r" b="b"/>
            <a:pathLst>
              <a:path w="249105" h="67994" extrusionOk="0">
                <a:moveTo>
                  <a:pt x="0" y="43533"/>
                </a:moveTo>
                <a:cubicBezTo>
                  <a:pt x="32584" y="43533"/>
                  <a:pt x="61989" y="67993"/>
                  <a:pt x="90953" y="67993"/>
                </a:cubicBezTo>
                <a:cubicBezTo>
                  <a:pt x="143228" y="67993"/>
                  <a:pt x="170382" y="0"/>
                  <a:pt x="249104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dk2">
              <a:alpha val="46666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118"/>
          <p:cNvSpPr/>
          <p:nvPr/>
        </p:nvSpPr>
        <p:spPr>
          <a:xfrm rot="2272931">
            <a:off x="1041094" y="-2430714"/>
            <a:ext cx="12937293" cy="12775912"/>
          </a:xfrm>
          <a:custGeom>
            <a:avLst/>
            <a:gdLst/>
            <a:ahLst/>
            <a:cxnLst/>
            <a:rect l="l" t="t" r="r" b="b"/>
            <a:pathLst>
              <a:path w="274713" h="156651" extrusionOk="0">
                <a:moveTo>
                  <a:pt x="1" y="156650"/>
                </a:moveTo>
                <a:lnTo>
                  <a:pt x="274713" y="156650"/>
                </a:lnTo>
                <a:lnTo>
                  <a:pt x="274713" y="1"/>
                </a:lnTo>
                <a:cubicBezTo>
                  <a:pt x="188970" y="132455"/>
                  <a:pt x="75677" y="78193"/>
                  <a:pt x="1" y="156650"/>
                </a:cubicBezTo>
                <a:close/>
              </a:path>
            </a:pathLst>
          </a:custGeom>
          <a:solidFill>
            <a:schemeClr val="dk2">
              <a:alpha val="46666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6">
  <p:cSld name="CUSTOM_23"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119"/>
          <p:cNvSpPr txBox="1">
            <a:spLocks noGrp="1"/>
          </p:cNvSpPr>
          <p:nvPr>
            <p:ph type="title"/>
          </p:nvPr>
        </p:nvSpPr>
        <p:spPr>
          <a:xfrm>
            <a:off x="905050" y="530993"/>
            <a:ext cx="4221900" cy="11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99" name="Google Shape;299;p119"/>
          <p:cNvSpPr/>
          <p:nvPr/>
        </p:nvSpPr>
        <p:spPr>
          <a:xfrm rot="-52511">
            <a:off x="2965611" y="-1996783"/>
            <a:ext cx="12883968" cy="2642896"/>
          </a:xfrm>
          <a:custGeom>
            <a:avLst/>
            <a:gdLst/>
            <a:ahLst/>
            <a:cxnLst/>
            <a:rect l="l" t="t" r="r" b="b"/>
            <a:pathLst>
              <a:path w="249105" h="67994" extrusionOk="0">
                <a:moveTo>
                  <a:pt x="0" y="43533"/>
                </a:moveTo>
                <a:cubicBezTo>
                  <a:pt x="32584" y="43533"/>
                  <a:pt x="61989" y="67993"/>
                  <a:pt x="90953" y="67993"/>
                </a:cubicBezTo>
                <a:cubicBezTo>
                  <a:pt x="143228" y="67993"/>
                  <a:pt x="170382" y="0"/>
                  <a:pt x="249104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dk2">
              <a:alpha val="7254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119"/>
          <p:cNvSpPr/>
          <p:nvPr/>
        </p:nvSpPr>
        <p:spPr>
          <a:xfrm rot="714997">
            <a:off x="2546626" y="-1019156"/>
            <a:ext cx="12884248" cy="2163280"/>
          </a:xfrm>
          <a:custGeom>
            <a:avLst/>
            <a:gdLst/>
            <a:ahLst/>
            <a:cxnLst/>
            <a:rect l="l" t="t" r="r" b="b"/>
            <a:pathLst>
              <a:path w="249105" h="67994" extrusionOk="0">
                <a:moveTo>
                  <a:pt x="0" y="43533"/>
                </a:moveTo>
                <a:cubicBezTo>
                  <a:pt x="32584" y="43533"/>
                  <a:pt x="61989" y="67993"/>
                  <a:pt x="90953" y="67993"/>
                </a:cubicBezTo>
                <a:cubicBezTo>
                  <a:pt x="143228" y="67993"/>
                  <a:pt x="170382" y="0"/>
                  <a:pt x="249104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dk2">
              <a:alpha val="46666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" name="Google Shape;301;p119"/>
          <p:cNvSpPr/>
          <p:nvPr/>
        </p:nvSpPr>
        <p:spPr>
          <a:xfrm rot="-10501244">
            <a:off x="5729755" y="3876207"/>
            <a:ext cx="7627109" cy="1699821"/>
          </a:xfrm>
          <a:custGeom>
            <a:avLst/>
            <a:gdLst/>
            <a:ahLst/>
            <a:cxnLst/>
            <a:rect l="l" t="t" r="r" b="b"/>
            <a:pathLst>
              <a:path w="249105" h="67994" extrusionOk="0">
                <a:moveTo>
                  <a:pt x="0" y="43533"/>
                </a:moveTo>
                <a:cubicBezTo>
                  <a:pt x="32584" y="43533"/>
                  <a:pt x="61989" y="67993"/>
                  <a:pt x="90953" y="67993"/>
                </a:cubicBezTo>
                <a:cubicBezTo>
                  <a:pt x="143228" y="67993"/>
                  <a:pt x="170382" y="0"/>
                  <a:pt x="249104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dk2">
              <a:alpha val="46666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" name="Google Shape;302;p119"/>
          <p:cNvSpPr/>
          <p:nvPr/>
        </p:nvSpPr>
        <p:spPr>
          <a:xfrm rot="-10501244">
            <a:off x="6260568" y="3935718"/>
            <a:ext cx="7627109" cy="1699821"/>
          </a:xfrm>
          <a:custGeom>
            <a:avLst/>
            <a:gdLst/>
            <a:ahLst/>
            <a:cxnLst/>
            <a:rect l="l" t="t" r="r" b="b"/>
            <a:pathLst>
              <a:path w="249105" h="67994" extrusionOk="0">
                <a:moveTo>
                  <a:pt x="0" y="43533"/>
                </a:moveTo>
                <a:cubicBezTo>
                  <a:pt x="32584" y="43533"/>
                  <a:pt x="61989" y="67993"/>
                  <a:pt x="90953" y="67993"/>
                </a:cubicBezTo>
                <a:cubicBezTo>
                  <a:pt x="143228" y="67993"/>
                  <a:pt x="170382" y="0"/>
                  <a:pt x="249104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dk2">
              <a:alpha val="46666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7">
  <p:cSld name="CUSTOM_42"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120"/>
          <p:cNvSpPr/>
          <p:nvPr/>
        </p:nvSpPr>
        <p:spPr>
          <a:xfrm flipH="1">
            <a:off x="-2639255" y="2564875"/>
            <a:ext cx="5011452" cy="3046079"/>
          </a:xfrm>
          <a:custGeom>
            <a:avLst/>
            <a:gdLst/>
            <a:ahLst/>
            <a:cxnLst/>
            <a:rect l="l" t="t" r="r" b="b"/>
            <a:pathLst>
              <a:path w="274713" h="156651" extrusionOk="0">
                <a:moveTo>
                  <a:pt x="1" y="156650"/>
                </a:moveTo>
                <a:lnTo>
                  <a:pt x="274713" y="156650"/>
                </a:lnTo>
                <a:lnTo>
                  <a:pt x="274713" y="1"/>
                </a:lnTo>
                <a:cubicBezTo>
                  <a:pt x="188970" y="132455"/>
                  <a:pt x="75677" y="78193"/>
                  <a:pt x="1" y="156650"/>
                </a:cubicBezTo>
                <a:close/>
              </a:path>
            </a:pathLst>
          </a:custGeom>
          <a:solidFill>
            <a:schemeClr val="dk2">
              <a:alpha val="46666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" name="Google Shape;305;p120"/>
          <p:cNvSpPr/>
          <p:nvPr/>
        </p:nvSpPr>
        <p:spPr>
          <a:xfrm rot="298756">
            <a:off x="-992732" y="-941407"/>
            <a:ext cx="7627109" cy="1699821"/>
          </a:xfrm>
          <a:custGeom>
            <a:avLst/>
            <a:gdLst/>
            <a:ahLst/>
            <a:cxnLst/>
            <a:rect l="l" t="t" r="r" b="b"/>
            <a:pathLst>
              <a:path w="249105" h="67994" extrusionOk="0">
                <a:moveTo>
                  <a:pt x="0" y="43533"/>
                </a:moveTo>
                <a:cubicBezTo>
                  <a:pt x="32584" y="43533"/>
                  <a:pt x="61989" y="67993"/>
                  <a:pt x="90953" y="67993"/>
                </a:cubicBezTo>
                <a:cubicBezTo>
                  <a:pt x="143228" y="67993"/>
                  <a:pt x="170382" y="0"/>
                  <a:pt x="249104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dk2">
              <a:alpha val="46666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p120"/>
          <p:cNvSpPr/>
          <p:nvPr/>
        </p:nvSpPr>
        <p:spPr>
          <a:xfrm flipH="1">
            <a:off x="-3512955" y="2381750"/>
            <a:ext cx="5011452" cy="3046079"/>
          </a:xfrm>
          <a:custGeom>
            <a:avLst/>
            <a:gdLst/>
            <a:ahLst/>
            <a:cxnLst/>
            <a:rect l="l" t="t" r="r" b="b"/>
            <a:pathLst>
              <a:path w="274713" h="156651" extrusionOk="0">
                <a:moveTo>
                  <a:pt x="1" y="156650"/>
                </a:moveTo>
                <a:lnTo>
                  <a:pt x="274713" y="156650"/>
                </a:lnTo>
                <a:lnTo>
                  <a:pt x="274713" y="1"/>
                </a:lnTo>
                <a:cubicBezTo>
                  <a:pt x="188970" y="132455"/>
                  <a:pt x="75677" y="78193"/>
                  <a:pt x="1" y="15665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120"/>
          <p:cNvSpPr/>
          <p:nvPr/>
        </p:nvSpPr>
        <p:spPr>
          <a:xfrm rot="298756">
            <a:off x="-1523545" y="-1000918"/>
            <a:ext cx="7627109" cy="1699821"/>
          </a:xfrm>
          <a:custGeom>
            <a:avLst/>
            <a:gdLst/>
            <a:ahLst/>
            <a:cxnLst/>
            <a:rect l="l" t="t" r="r" b="b"/>
            <a:pathLst>
              <a:path w="249105" h="67994" extrusionOk="0">
                <a:moveTo>
                  <a:pt x="0" y="43533"/>
                </a:moveTo>
                <a:cubicBezTo>
                  <a:pt x="32584" y="43533"/>
                  <a:pt x="61989" y="67993"/>
                  <a:pt x="90953" y="67993"/>
                </a:cubicBezTo>
                <a:cubicBezTo>
                  <a:pt x="143228" y="67993"/>
                  <a:pt x="170382" y="0"/>
                  <a:pt x="249104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dk2">
              <a:alpha val="46666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" name="Google Shape;308;p120"/>
          <p:cNvSpPr txBox="1">
            <a:spLocks noGrp="1"/>
          </p:cNvSpPr>
          <p:nvPr>
            <p:ph type="title"/>
          </p:nvPr>
        </p:nvSpPr>
        <p:spPr>
          <a:xfrm>
            <a:off x="5737975" y="541370"/>
            <a:ext cx="2591700" cy="11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b="1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121"/>
          <p:cNvSpPr/>
          <p:nvPr/>
        </p:nvSpPr>
        <p:spPr>
          <a:xfrm>
            <a:off x="4925988" y="-1191528"/>
            <a:ext cx="9379426" cy="1699850"/>
          </a:xfrm>
          <a:custGeom>
            <a:avLst/>
            <a:gdLst/>
            <a:ahLst/>
            <a:cxnLst/>
            <a:rect l="l" t="t" r="r" b="b"/>
            <a:pathLst>
              <a:path w="249105" h="67994" extrusionOk="0">
                <a:moveTo>
                  <a:pt x="0" y="43533"/>
                </a:moveTo>
                <a:cubicBezTo>
                  <a:pt x="32584" y="43533"/>
                  <a:pt x="61989" y="67993"/>
                  <a:pt x="90953" y="67993"/>
                </a:cubicBezTo>
                <a:cubicBezTo>
                  <a:pt x="143228" y="67993"/>
                  <a:pt x="170382" y="0"/>
                  <a:pt x="249104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dk2">
              <a:alpha val="46666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121"/>
          <p:cNvSpPr/>
          <p:nvPr/>
        </p:nvSpPr>
        <p:spPr>
          <a:xfrm rot="256797">
            <a:off x="976113" y="-954616"/>
            <a:ext cx="9379426" cy="1699827"/>
          </a:xfrm>
          <a:custGeom>
            <a:avLst/>
            <a:gdLst/>
            <a:ahLst/>
            <a:cxnLst/>
            <a:rect l="l" t="t" r="r" b="b"/>
            <a:pathLst>
              <a:path w="249105" h="67994" extrusionOk="0">
                <a:moveTo>
                  <a:pt x="0" y="43533"/>
                </a:moveTo>
                <a:cubicBezTo>
                  <a:pt x="32584" y="43533"/>
                  <a:pt x="61989" y="67993"/>
                  <a:pt x="90953" y="67993"/>
                </a:cubicBezTo>
                <a:cubicBezTo>
                  <a:pt x="143228" y="67993"/>
                  <a:pt x="170382" y="0"/>
                  <a:pt x="249104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dk2">
              <a:alpha val="46666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" name="Google Shape;312;p121"/>
          <p:cNvSpPr/>
          <p:nvPr/>
        </p:nvSpPr>
        <p:spPr>
          <a:xfrm>
            <a:off x="-1436887" y="-886724"/>
            <a:ext cx="12883711" cy="2163229"/>
          </a:xfrm>
          <a:custGeom>
            <a:avLst/>
            <a:gdLst/>
            <a:ahLst/>
            <a:cxnLst/>
            <a:rect l="l" t="t" r="r" b="b"/>
            <a:pathLst>
              <a:path w="249105" h="67994" extrusionOk="0">
                <a:moveTo>
                  <a:pt x="0" y="43533"/>
                </a:moveTo>
                <a:cubicBezTo>
                  <a:pt x="32584" y="43533"/>
                  <a:pt x="61989" y="67993"/>
                  <a:pt x="90953" y="67993"/>
                </a:cubicBezTo>
                <a:cubicBezTo>
                  <a:pt x="143228" y="67993"/>
                  <a:pt x="170382" y="0"/>
                  <a:pt x="249104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dk2">
              <a:alpha val="46666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" name="Google Shape;313;p121"/>
          <p:cNvSpPr/>
          <p:nvPr/>
        </p:nvSpPr>
        <p:spPr>
          <a:xfrm rot="1828969">
            <a:off x="385667" y="-3316321"/>
            <a:ext cx="12937420" cy="12775982"/>
          </a:xfrm>
          <a:custGeom>
            <a:avLst/>
            <a:gdLst/>
            <a:ahLst/>
            <a:cxnLst/>
            <a:rect l="l" t="t" r="r" b="b"/>
            <a:pathLst>
              <a:path w="274713" h="156651" extrusionOk="0">
                <a:moveTo>
                  <a:pt x="1" y="156650"/>
                </a:moveTo>
                <a:lnTo>
                  <a:pt x="274713" y="156650"/>
                </a:lnTo>
                <a:lnTo>
                  <a:pt x="274713" y="1"/>
                </a:lnTo>
                <a:cubicBezTo>
                  <a:pt x="188970" y="132455"/>
                  <a:pt x="75677" y="78193"/>
                  <a:pt x="1" y="156650"/>
                </a:cubicBezTo>
                <a:close/>
              </a:path>
            </a:pathLst>
          </a:custGeom>
          <a:solidFill>
            <a:schemeClr val="dk2">
              <a:alpha val="46666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" name="Google Shape;314;p121"/>
          <p:cNvSpPr txBox="1">
            <a:spLocks noGrp="1"/>
          </p:cNvSpPr>
          <p:nvPr>
            <p:ph type="title"/>
          </p:nvPr>
        </p:nvSpPr>
        <p:spPr>
          <a:xfrm>
            <a:off x="1433700" y="1772550"/>
            <a:ext cx="6276600" cy="10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500"/>
              <a:buNone/>
              <a:defRPr sz="55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Josefin Sans Medium"/>
              <a:buNone/>
              <a:defRPr sz="5500">
                <a:latin typeface="Josefin Sans Medium"/>
                <a:ea typeface="Josefin Sans Medium"/>
                <a:cs typeface="Josefin Sans Medium"/>
                <a:sym typeface="Josefin Sans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Josefin Sans Medium"/>
              <a:buNone/>
              <a:defRPr sz="5500">
                <a:latin typeface="Josefin Sans Medium"/>
                <a:ea typeface="Josefin Sans Medium"/>
                <a:cs typeface="Josefin Sans Medium"/>
                <a:sym typeface="Josefin Sans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Josefin Sans Medium"/>
              <a:buNone/>
              <a:defRPr sz="5500">
                <a:latin typeface="Josefin Sans Medium"/>
                <a:ea typeface="Josefin Sans Medium"/>
                <a:cs typeface="Josefin Sans Medium"/>
                <a:sym typeface="Josefin Sans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Josefin Sans Medium"/>
              <a:buNone/>
              <a:defRPr sz="5500">
                <a:latin typeface="Josefin Sans Medium"/>
                <a:ea typeface="Josefin Sans Medium"/>
                <a:cs typeface="Josefin Sans Medium"/>
                <a:sym typeface="Josefin Sans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Josefin Sans Medium"/>
              <a:buNone/>
              <a:defRPr sz="5500">
                <a:latin typeface="Josefin Sans Medium"/>
                <a:ea typeface="Josefin Sans Medium"/>
                <a:cs typeface="Josefin Sans Medium"/>
                <a:sym typeface="Josefin Sans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Josefin Sans Medium"/>
              <a:buNone/>
              <a:defRPr sz="5500">
                <a:latin typeface="Josefin Sans Medium"/>
                <a:ea typeface="Josefin Sans Medium"/>
                <a:cs typeface="Josefin Sans Medium"/>
                <a:sym typeface="Josefin Sans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Josefin Sans Medium"/>
              <a:buNone/>
              <a:defRPr sz="5500">
                <a:latin typeface="Josefin Sans Medium"/>
                <a:ea typeface="Josefin Sans Medium"/>
                <a:cs typeface="Josefin Sans Medium"/>
                <a:sym typeface="Josefin Sans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Josefin Sans Medium"/>
              <a:buNone/>
              <a:defRPr sz="5500">
                <a:latin typeface="Josefin Sans Medium"/>
                <a:ea typeface="Josefin Sans Medium"/>
                <a:cs typeface="Josefin Sans Medium"/>
                <a:sym typeface="Josefin Sans Medium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8">
  <p:cSld name="CUSTOM_24"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22"/>
          <p:cNvSpPr txBox="1">
            <a:spLocks noGrp="1"/>
          </p:cNvSpPr>
          <p:nvPr>
            <p:ph type="title"/>
          </p:nvPr>
        </p:nvSpPr>
        <p:spPr>
          <a:xfrm>
            <a:off x="3962075" y="2058300"/>
            <a:ext cx="4072800" cy="10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500"/>
              <a:buNone/>
              <a:defRPr sz="55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Josefin Sans Medium"/>
              <a:buNone/>
              <a:defRPr sz="5500">
                <a:latin typeface="Josefin Sans Medium"/>
                <a:ea typeface="Josefin Sans Medium"/>
                <a:cs typeface="Josefin Sans Medium"/>
                <a:sym typeface="Josefin Sans Medium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Josefin Sans Medium"/>
              <a:buNone/>
              <a:defRPr sz="5500">
                <a:latin typeface="Josefin Sans Medium"/>
                <a:ea typeface="Josefin Sans Medium"/>
                <a:cs typeface="Josefin Sans Medium"/>
                <a:sym typeface="Josefin Sans Medium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Josefin Sans Medium"/>
              <a:buNone/>
              <a:defRPr sz="5500">
                <a:latin typeface="Josefin Sans Medium"/>
                <a:ea typeface="Josefin Sans Medium"/>
                <a:cs typeface="Josefin Sans Medium"/>
                <a:sym typeface="Josefin Sans Medium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Josefin Sans Medium"/>
              <a:buNone/>
              <a:defRPr sz="5500">
                <a:latin typeface="Josefin Sans Medium"/>
                <a:ea typeface="Josefin Sans Medium"/>
                <a:cs typeface="Josefin Sans Medium"/>
                <a:sym typeface="Josefin Sans Medium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Josefin Sans Medium"/>
              <a:buNone/>
              <a:defRPr sz="5500">
                <a:latin typeface="Josefin Sans Medium"/>
                <a:ea typeface="Josefin Sans Medium"/>
                <a:cs typeface="Josefin Sans Medium"/>
                <a:sym typeface="Josefin Sans Medium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Josefin Sans Medium"/>
              <a:buNone/>
              <a:defRPr sz="5500">
                <a:latin typeface="Josefin Sans Medium"/>
                <a:ea typeface="Josefin Sans Medium"/>
                <a:cs typeface="Josefin Sans Medium"/>
                <a:sym typeface="Josefin Sans Medium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Josefin Sans Medium"/>
              <a:buNone/>
              <a:defRPr sz="5500">
                <a:latin typeface="Josefin Sans Medium"/>
                <a:ea typeface="Josefin Sans Medium"/>
                <a:cs typeface="Josefin Sans Medium"/>
                <a:sym typeface="Josefin Sans Medium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Josefin Sans Medium"/>
              <a:buNone/>
              <a:defRPr sz="5500">
                <a:latin typeface="Josefin Sans Medium"/>
                <a:ea typeface="Josefin Sans Medium"/>
                <a:cs typeface="Josefin Sans Medium"/>
                <a:sym typeface="Josefin Sans Medium"/>
              </a:defRPr>
            </a:lvl9pPr>
          </a:lstStyle>
          <a:p>
            <a:endParaRPr/>
          </a:p>
        </p:txBody>
      </p:sp>
      <p:sp>
        <p:nvSpPr>
          <p:cNvPr id="317" name="Google Shape;317;p122"/>
          <p:cNvSpPr/>
          <p:nvPr/>
        </p:nvSpPr>
        <p:spPr>
          <a:xfrm rot="5712136" flipH="1">
            <a:off x="-344525" y="-1275229"/>
            <a:ext cx="7271387" cy="7428138"/>
          </a:xfrm>
          <a:custGeom>
            <a:avLst/>
            <a:gdLst/>
            <a:ahLst/>
            <a:cxnLst/>
            <a:rect l="l" t="t" r="r" b="b"/>
            <a:pathLst>
              <a:path w="274713" h="156651" extrusionOk="0">
                <a:moveTo>
                  <a:pt x="1" y="156650"/>
                </a:moveTo>
                <a:lnTo>
                  <a:pt x="274713" y="156650"/>
                </a:lnTo>
                <a:lnTo>
                  <a:pt x="274713" y="1"/>
                </a:lnTo>
                <a:cubicBezTo>
                  <a:pt x="188970" y="132455"/>
                  <a:pt x="75677" y="78193"/>
                  <a:pt x="1" y="156650"/>
                </a:cubicBezTo>
                <a:close/>
              </a:path>
            </a:pathLst>
          </a:custGeom>
          <a:solidFill>
            <a:schemeClr val="dk2">
              <a:alpha val="46666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" name="Google Shape;318;p122"/>
          <p:cNvSpPr/>
          <p:nvPr/>
        </p:nvSpPr>
        <p:spPr>
          <a:xfrm rot="5712136" flipH="1">
            <a:off x="-758515" y="-171831"/>
            <a:ext cx="7271387" cy="7428138"/>
          </a:xfrm>
          <a:custGeom>
            <a:avLst/>
            <a:gdLst/>
            <a:ahLst/>
            <a:cxnLst/>
            <a:rect l="l" t="t" r="r" b="b"/>
            <a:pathLst>
              <a:path w="274713" h="156651" extrusionOk="0">
                <a:moveTo>
                  <a:pt x="1" y="156650"/>
                </a:moveTo>
                <a:lnTo>
                  <a:pt x="274713" y="156650"/>
                </a:lnTo>
                <a:lnTo>
                  <a:pt x="274713" y="1"/>
                </a:lnTo>
                <a:cubicBezTo>
                  <a:pt x="188970" y="132455"/>
                  <a:pt x="75677" y="78193"/>
                  <a:pt x="1" y="156650"/>
                </a:cubicBezTo>
                <a:close/>
              </a:path>
            </a:pathLst>
          </a:custGeom>
          <a:solidFill>
            <a:schemeClr val="dk2">
              <a:alpha val="46666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5">
  <p:cSld name="CUSTOM_40"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123"/>
          <p:cNvSpPr/>
          <p:nvPr/>
        </p:nvSpPr>
        <p:spPr>
          <a:xfrm rot="-596676" flipH="1">
            <a:off x="-2808487" y="-1171142"/>
            <a:ext cx="10717563" cy="7431002"/>
          </a:xfrm>
          <a:custGeom>
            <a:avLst/>
            <a:gdLst/>
            <a:ahLst/>
            <a:cxnLst/>
            <a:rect l="l" t="t" r="r" b="b"/>
            <a:pathLst>
              <a:path w="274713" h="156651" extrusionOk="0">
                <a:moveTo>
                  <a:pt x="1" y="156650"/>
                </a:moveTo>
                <a:lnTo>
                  <a:pt x="274713" y="156650"/>
                </a:lnTo>
                <a:lnTo>
                  <a:pt x="274713" y="1"/>
                </a:lnTo>
                <a:cubicBezTo>
                  <a:pt x="188970" y="132455"/>
                  <a:pt x="75677" y="78193"/>
                  <a:pt x="1" y="156650"/>
                </a:cubicBezTo>
                <a:close/>
              </a:path>
            </a:pathLst>
          </a:custGeom>
          <a:solidFill>
            <a:schemeClr val="dk2">
              <a:alpha val="46666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p123"/>
          <p:cNvSpPr/>
          <p:nvPr/>
        </p:nvSpPr>
        <p:spPr>
          <a:xfrm rot="-596676" flipH="1">
            <a:off x="-1126914" y="-1148270"/>
            <a:ext cx="10717563" cy="7431002"/>
          </a:xfrm>
          <a:custGeom>
            <a:avLst/>
            <a:gdLst/>
            <a:ahLst/>
            <a:cxnLst/>
            <a:rect l="l" t="t" r="r" b="b"/>
            <a:pathLst>
              <a:path w="274713" h="156651" extrusionOk="0">
                <a:moveTo>
                  <a:pt x="1" y="156650"/>
                </a:moveTo>
                <a:lnTo>
                  <a:pt x="274713" y="156650"/>
                </a:lnTo>
                <a:lnTo>
                  <a:pt x="274713" y="1"/>
                </a:lnTo>
                <a:cubicBezTo>
                  <a:pt x="188970" y="132455"/>
                  <a:pt x="75677" y="78193"/>
                  <a:pt x="1" y="156650"/>
                </a:cubicBezTo>
                <a:close/>
              </a:path>
            </a:pathLst>
          </a:custGeom>
          <a:solidFill>
            <a:schemeClr val="dk2">
              <a:alpha val="46666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123"/>
          <p:cNvSpPr txBox="1">
            <a:spLocks noGrp="1"/>
          </p:cNvSpPr>
          <p:nvPr>
            <p:ph type="title"/>
          </p:nvPr>
        </p:nvSpPr>
        <p:spPr>
          <a:xfrm>
            <a:off x="2476950" y="297750"/>
            <a:ext cx="41901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endParaRPr/>
          </a:p>
        </p:txBody>
      </p:sp>
      <p:sp>
        <p:nvSpPr>
          <p:cNvPr id="323" name="Google Shape;323;p123"/>
          <p:cNvSpPr txBox="1">
            <a:spLocks noGrp="1"/>
          </p:cNvSpPr>
          <p:nvPr>
            <p:ph type="title" idx="2"/>
          </p:nvPr>
        </p:nvSpPr>
        <p:spPr>
          <a:xfrm>
            <a:off x="2476950" y="2142425"/>
            <a:ext cx="4190100" cy="10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24" name="Google Shape;324;p123"/>
          <p:cNvSpPr txBox="1">
            <a:spLocks noGrp="1"/>
          </p:cNvSpPr>
          <p:nvPr>
            <p:ph type="subTitle" idx="1"/>
          </p:nvPr>
        </p:nvSpPr>
        <p:spPr>
          <a:xfrm>
            <a:off x="2477100" y="2576819"/>
            <a:ext cx="4190100" cy="6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595959"/>
                </a:solidFill>
              </a:defRPr>
            </a:lvl1pPr>
            <a:lvl2pPr lvl="1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4">
  <p:cSld name="CUSTOM_25"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124"/>
          <p:cNvSpPr txBox="1">
            <a:spLocks noGrp="1"/>
          </p:cNvSpPr>
          <p:nvPr>
            <p:ph type="title"/>
          </p:nvPr>
        </p:nvSpPr>
        <p:spPr>
          <a:xfrm>
            <a:off x="720000" y="550083"/>
            <a:ext cx="2971500" cy="11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27" name="Google Shape;327;p124"/>
          <p:cNvSpPr txBox="1">
            <a:spLocks noGrp="1"/>
          </p:cNvSpPr>
          <p:nvPr>
            <p:ph type="subTitle" idx="1"/>
          </p:nvPr>
        </p:nvSpPr>
        <p:spPr>
          <a:xfrm>
            <a:off x="992329" y="3987844"/>
            <a:ext cx="1581300" cy="10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28" name="Google Shape;328;p124"/>
          <p:cNvSpPr txBox="1">
            <a:spLocks noGrp="1"/>
          </p:cNvSpPr>
          <p:nvPr>
            <p:ph type="subTitle" idx="2"/>
          </p:nvPr>
        </p:nvSpPr>
        <p:spPr>
          <a:xfrm>
            <a:off x="992779" y="3458858"/>
            <a:ext cx="1580400" cy="42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2"/>
                </a:solidFill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9" name="Google Shape;329;p124"/>
          <p:cNvSpPr txBox="1">
            <a:spLocks noGrp="1"/>
          </p:cNvSpPr>
          <p:nvPr>
            <p:ph type="subTitle" idx="3"/>
          </p:nvPr>
        </p:nvSpPr>
        <p:spPr>
          <a:xfrm>
            <a:off x="2683985" y="2526713"/>
            <a:ext cx="1581300" cy="10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30" name="Google Shape;330;p124"/>
          <p:cNvSpPr txBox="1">
            <a:spLocks noGrp="1"/>
          </p:cNvSpPr>
          <p:nvPr>
            <p:ph type="subTitle" idx="4"/>
          </p:nvPr>
        </p:nvSpPr>
        <p:spPr>
          <a:xfrm>
            <a:off x="2284085" y="2015670"/>
            <a:ext cx="1993500" cy="42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2"/>
                </a:solidFill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1" name="Google Shape;331;p124"/>
          <p:cNvSpPr txBox="1">
            <a:spLocks noGrp="1"/>
          </p:cNvSpPr>
          <p:nvPr>
            <p:ph type="subTitle" idx="5"/>
          </p:nvPr>
        </p:nvSpPr>
        <p:spPr>
          <a:xfrm>
            <a:off x="4659438" y="3987844"/>
            <a:ext cx="1581300" cy="10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32" name="Google Shape;332;p124"/>
          <p:cNvSpPr txBox="1">
            <a:spLocks noGrp="1"/>
          </p:cNvSpPr>
          <p:nvPr>
            <p:ph type="subTitle" idx="6"/>
          </p:nvPr>
        </p:nvSpPr>
        <p:spPr>
          <a:xfrm>
            <a:off x="4659884" y="3458858"/>
            <a:ext cx="1990200" cy="42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2"/>
                </a:solidFill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3" name="Google Shape;333;p124"/>
          <p:cNvSpPr txBox="1">
            <a:spLocks noGrp="1"/>
          </p:cNvSpPr>
          <p:nvPr>
            <p:ph type="subTitle" idx="7"/>
          </p:nvPr>
        </p:nvSpPr>
        <p:spPr>
          <a:xfrm>
            <a:off x="6440711" y="2526713"/>
            <a:ext cx="1581300" cy="10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34" name="Google Shape;334;p124"/>
          <p:cNvSpPr txBox="1">
            <a:spLocks noGrp="1"/>
          </p:cNvSpPr>
          <p:nvPr>
            <p:ph type="subTitle" idx="8"/>
          </p:nvPr>
        </p:nvSpPr>
        <p:spPr>
          <a:xfrm>
            <a:off x="6040811" y="2015670"/>
            <a:ext cx="1993500" cy="42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2"/>
                </a:solidFill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5" name="Google Shape;335;p124"/>
          <p:cNvSpPr/>
          <p:nvPr/>
        </p:nvSpPr>
        <p:spPr>
          <a:xfrm rot="-220157">
            <a:off x="2997515" y="-2345508"/>
            <a:ext cx="12883966" cy="2642905"/>
          </a:xfrm>
          <a:custGeom>
            <a:avLst/>
            <a:gdLst/>
            <a:ahLst/>
            <a:cxnLst/>
            <a:rect l="l" t="t" r="r" b="b"/>
            <a:pathLst>
              <a:path w="249105" h="67994" extrusionOk="0">
                <a:moveTo>
                  <a:pt x="0" y="43533"/>
                </a:moveTo>
                <a:cubicBezTo>
                  <a:pt x="32584" y="43533"/>
                  <a:pt x="61989" y="67993"/>
                  <a:pt x="90953" y="67993"/>
                </a:cubicBezTo>
                <a:cubicBezTo>
                  <a:pt x="143228" y="67993"/>
                  <a:pt x="170382" y="0"/>
                  <a:pt x="249104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dk2">
              <a:alpha val="7254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" name="Google Shape;336;p124"/>
          <p:cNvSpPr/>
          <p:nvPr/>
        </p:nvSpPr>
        <p:spPr>
          <a:xfrm>
            <a:off x="1405800" y="-1631374"/>
            <a:ext cx="12883711" cy="2163229"/>
          </a:xfrm>
          <a:custGeom>
            <a:avLst/>
            <a:gdLst/>
            <a:ahLst/>
            <a:cxnLst/>
            <a:rect l="l" t="t" r="r" b="b"/>
            <a:pathLst>
              <a:path w="249105" h="67994" extrusionOk="0">
                <a:moveTo>
                  <a:pt x="0" y="43533"/>
                </a:moveTo>
                <a:cubicBezTo>
                  <a:pt x="32584" y="43533"/>
                  <a:pt x="61989" y="67993"/>
                  <a:pt x="90953" y="67993"/>
                </a:cubicBezTo>
                <a:cubicBezTo>
                  <a:pt x="143228" y="67993"/>
                  <a:pt x="170382" y="0"/>
                  <a:pt x="249104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dk2">
              <a:alpha val="46666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5">
  <p:cSld name="CUSTOM_26"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125"/>
          <p:cNvSpPr/>
          <p:nvPr/>
        </p:nvSpPr>
        <p:spPr>
          <a:xfrm rot="-10501244">
            <a:off x="4953855" y="4088957"/>
            <a:ext cx="7627109" cy="1699821"/>
          </a:xfrm>
          <a:custGeom>
            <a:avLst/>
            <a:gdLst/>
            <a:ahLst/>
            <a:cxnLst/>
            <a:rect l="l" t="t" r="r" b="b"/>
            <a:pathLst>
              <a:path w="249105" h="67994" extrusionOk="0">
                <a:moveTo>
                  <a:pt x="0" y="43533"/>
                </a:moveTo>
                <a:cubicBezTo>
                  <a:pt x="32584" y="43533"/>
                  <a:pt x="61989" y="67993"/>
                  <a:pt x="90953" y="67993"/>
                </a:cubicBezTo>
                <a:cubicBezTo>
                  <a:pt x="143228" y="67993"/>
                  <a:pt x="170382" y="0"/>
                  <a:pt x="249104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dk2">
              <a:alpha val="46666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" name="Google Shape;339;p125"/>
          <p:cNvSpPr/>
          <p:nvPr/>
        </p:nvSpPr>
        <p:spPr>
          <a:xfrm rot="-220157">
            <a:off x="-2546035" y="-2269308"/>
            <a:ext cx="12883966" cy="2642905"/>
          </a:xfrm>
          <a:custGeom>
            <a:avLst/>
            <a:gdLst/>
            <a:ahLst/>
            <a:cxnLst/>
            <a:rect l="l" t="t" r="r" b="b"/>
            <a:pathLst>
              <a:path w="249105" h="67994" extrusionOk="0">
                <a:moveTo>
                  <a:pt x="0" y="43533"/>
                </a:moveTo>
                <a:cubicBezTo>
                  <a:pt x="32584" y="43533"/>
                  <a:pt x="61989" y="67993"/>
                  <a:pt x="90953" y="67993"/>
                </a:cubicBezTo>
                <a:cubicBezTo>
                  <a:pt x="143228" y="67993"/>
                  <a:pt x="170382" y="0"/>
                  <a:pt x="249104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dk2">
              <a:alpha val="7254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Google Shape;340;p125"/>
          <p:cNvSpPr/>
          <p:nvPr/>
        </p:nvSpPr>
        <p:spPr>
          <a:xfrm>
            <a:off x="-4137750" y="-1555174"/>
            <a:ext cx="12883711" cy="2163229"/>
          </a:xfrm>
          <a:custGeom>
            <a:avLst/>
            <a:gdLst/>
            <a:ahLst/>
            <a:cxnLst/>
            <a:rect l="l" t="t" r="r" b="b"/>
            <a:pathLst>
              <a:path w="249105" h="67994" extrusionOk="0">
                <a:moveTo>
                  <a:pt x="0" y="43533"/>
                </a:moveTo>
                <a:cubicBezTo>
                  <a:pt x="32584" y="43533"/>
                  <a:pt x="61989" y="67993"/>
                  <a:pt x="90953" y="67993"/>
                </a:cubicBezTo>
                <a:cubicBezTo>
                  <a:pt x="143228" y="67993"/>
                  <a:pt x="170382" y="0"/>
                  <a:pt x="249104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dk2">
              <a:alpha val="46666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" name="Google Shape;341;p125"/>
          <p:cNvSpPr txBox="1">
            <a:spLocks noGrp="1"/>
          </p:cNvSpPr>
          <p:nvPr>
            <p:ph type="title"/>
          </p:nvPr>
        </p:nvSpPr>
        <p:spPr>
          <a:xfrm>
            <a:off x="2755200" y="550075"/>
            <a:ext cx="3633600" cy="11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42" name="Google Shape;342;p125"/>
          <p:cNvSpPr txBox="1">
            <a:spLocks noGrp="1"/>
          </p:cNvSpPr>
          <p:nvPr>
            <p:ph type="subTitle" idx="1"/>
          </p:nvPr>
        </p:nvSpPr>
        <p:spPr>
          <a:xfrm>
            <a:off x="2627917" y="3460175"/>
            <a:ext cx="1993500" cy="10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43" name="Google Shape;343;p125"/>
          <p:cNvSpPr txBox="1">
            <a:spLocks noGrp="1"/>
          </p:cNvSpPr>
          <p:nvPr>
            <p:ph type="subTitle" idx="2"/>
          </p:nvPr>
        </p:nvSpPr>
        <p:spPr>
          <a:xfrm>
            <a:off x="2627917" y="3087113"/>
            <a:ext cx="1993500" cy="42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2"/>
                </a:solidFill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4" name="Google Shape;344;p125"/>
          <p:cNvSpPr txBox="1">
            <a:spLocks noGrp="1"/>
          </p:cNvSpPr>
          <p:nvPr>
            <p:ph type="subTitle" idx="3"/>
          </p:nvPr>
        </p:nvSpPr>
        <p:spPr>
          <a:xfrm>
            <a:off x="6396309" y="3460175"/>
            <a:ext cx="1981200" cy="10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45" name="Google Shape;345;p125"/>
          <p:cNvSpPr txBox="1">
            <a:spLocks noGrp="1"/>
          </p:cNvSpPr>
          <p:nvPr>
            <p:ph type="subTitle" idx="4"/>
          </p:nvPr>
        </p:nvSpPr>
        <p:spPr>
          <a:xfrm>
            <a:off x="6390159" y="3087113"/>
            <a:ext cx="1993500" cy="42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2"/>
                </a:solidFill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6" name="Google Shape;346;p125"/>
          <p:cNvSpPr txBox="1">
            <a:spLocks noGrp="1"/>
          </p:cNvSpPr>
          <p:nvPr>
            <p:ph type="subTitle" idx="5"/>
          </p:nvPr>
        </p:nvSpPr>
        <p:spPr>
          <a:xfrm>
            <a:off x="4517896" y="3460175"/>
            <a:ext cx="1981200" cy="10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47" name="Google Shape;347;p125"/>
          <p:cNvSpPr txBox="1">
            <a:spLocks noGrp="1"/>
          </p:cNvSpPr>
          <p:nvPr>
            <p:ph type="subTitle" idx="6"/>
          </p:nvPr>
        </p:nvSpPr>
        <p:spPr>
          <a:xfrm>
            <a:off x="4511746" y="3087113"/>
            <a:ext cx="1993500" cy="42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2"/>
                </a:solidFill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8" name="Google Shape;348;p125"/>
          <p:cNvSpPr txBox="1">
            <a:spLocks noGrp="1"/>
          </p:cNvSpPr>
          <p:nvPr>
            <p:ph type="subTitle" idx="7"/>
          </p:nvPr>
        </p:nvSpPr>
        <p:spPr>
          <a:xfrm>
            <a:off x="766491" y="3460175"/>
            <a:ext cx="1981200" cy="10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49" name="Google Shape;349;p125"/>
          <p:cNvSpPr txBox="1">
            <a:spLocks noGrp="1"/>
          </p:cNvSpPr>
          <p:nvPr>
            <p:ph type="subTitle" idx="8"/>
          </p:nvPr>
        </p:nvSpPr>
        <p:spPr>
          <a:xfrm>
            <a:off x="760341" y="3087113"/>
            <a:ext cx="1993500" cy="42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2"/>
                </a:solidFill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0" name="Google Shape;350;p125"/>
          <p:cNvSpPr txBox="1">
            <a:spLocks noGrp="1"/>
          </p:cNvSpPr>
          <p:nvPr>
            <p:ph type="title" idx="9"/>
          </p:nvPr>
        </p:nvSpPr>
        <p:spPr>
          <a:xfrm>
            <a:off x="766813" y="1523314"/>
            <a:ext cx="1993500" cy="11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6000" b="1">
                <a:solidFill>
                  <a:schemeClr val="accent5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6000">
                <a:solidFill>
                  <a:schemeClr val="accent5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6000">
                <a:solidFill>
                  <a:schemeClr val="accent5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6000">
                <a:solidFill>
                  <a:schemeClr val="accent5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6000">
                <a:solidFill>
                  <a:schemeClr val="accent5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6000">
                <a:solidFill>
                  <a:schemeClr val="accent5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6000">
                <a:solidFill>
                  <a:schemeClr val="accent5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6000">
                <a:solidFill>
                  <a:schemeClr val="accent5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60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351" name="Google Shape;351;p125"/>
          <p:cNvSpPr txBox="1">
            <a:spLocks noGrp="1"/>
          </p:cNvSpPr>
          <p:nvPr>
            <p:ph type="title" idx="13"/>
          </p:nvPr>
        </p:nvSpPr>
        <p:spPr>
          <a:xfrm>
            <a:off x="2646013" y="1523314"/>
            <a:ext cx="1993500" cy="11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6000" b="1">
                <a:solidFill>
                  <a:schemeClr val="accent5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6000">
                <a:solidFill>
                  <a:schemeClr val="accent5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6000">
                <a:solidFill>
                  <a:schemeClr val="accent5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6000">
                <a:solidFill>
                  <a:schemeClr val="accent5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6000">
                <a:solidFill>
                  <a:schemeClr val="accent5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6000">
                <a:solidFill>
                  <a:schemeClr val="accent5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6000">
                <a:solidFill>
                  <a:schemeClr val="accent5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6000">
                <a:solidFill>
                  <a:schemeClr val="accent5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60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352" name="Google Shape;352;p125"/>
          <p:cNvSpPr txBox="1">
            <a:spLocks noGrp="1"/>
          </p:cNvSpPr>
          <p:nvPr>
            <p:ph type="title" idx="14"/>
          </p:nvPr>
        </p:nvSpPr>
        <p:spPr>
          <a:xfrm>
            <a:off x="4518238" y="1523314"/>
            <a:ext cx="1993500" cy="11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6000" b="1">
                <a:solidFill>
                  <a:schemeClr val="accent5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6000">
                <a:solidFill>
                  <a:schemeClr val="accent5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6000">
                <a:solidFill>
                  <a:schemeClr val="accent5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6000">
                <a:solidFill>
                  <a:schemeClr val="accent5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6000">
                <a:solidFill>
                  <a:schemeClr val="accent5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6000">
                <a:solidFill>
                  <a:schemeClr val="accent5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6000">
                <a:solidFill>
                  <a:schemeClr val="accent5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6000">
                <a:solidFill>
                  <a:schemeClr val="accent5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60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353" name="Google Shape;353;p125"/>
          <p:cNvSpPr txBox="1">
            <a:spLocks noGrp="1"/>
          </p:cNvSpPr>
          <p:nvPr>
            <p:ph type="title" idx="15"/>
          </p:nvPr>
        </p:nvSpPr>
        <p:spPr>
          <a:xfrm>
            <a:off x="6390538" y="1523314"/>
            <a:ext cx="1993500" cy="11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6000" b="1">
                <a:solidFill>
                  <a:schemeClr val="accent5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6000">
                <a:solidFill>
                  <a:schemeClr val="accent5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6000">
                <a:solidFill>
                  <a:schemeClr val="accent5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6000">
                <a:solidFill>
                  <a:schemeClr val="accent5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6000">
                <a:solidFill>
                  <a:schemeClr val="accent5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6000">
                <a:solidFill>
                  <a:schemeClr val="accent5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6000">
                <a:solidFill>
                  <a:schemeClr val="accent5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6000">
                <a:solidFill>
                  <a:schemeClr val="accent5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60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2">
  <p:cSld name="CUSTOM_2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90"/>
          <p:cNvSpPr/>
          <p:nvPr/>
        </p:nvSpPr>
        <p:spPr>
          <a:xfrm rot="10643912" flipH="1">
            <a:off x="1643120" y="-812891"/>
            <a:ext cx="9759623" cy="3552594"/>
          </a:xfrm>
          <a:custGeom>
            <a:avLst/>
            <a:gdLst/>
            <a:ahLst/>
            <a:cxnLst/>
            <a:rect l="l" t="t" r="r" b="b"/>
            <a:pathLst>
              <a:path w="274713" h="156651" extrusionOk="0">
                <a:moveTo>
                  <a:pt x="1" y="156650"/>
                </a:moveTo>
                <a:lnTo>
                  <a:pt x="274713" y="156650"/>
                </a:lnTo>
                <a:lnTo>
                  <a:pt x="274713" y="1"/>
                </a:lnTo>
                <a:cubicBezTo>
                  <a:pt x="188970" y="132455"/>
                  <a:pt x="75677" y="78193"/>
                  <a:pt x="1" y="156650"/>
                </a:cubicBezTo>
                <a:close/>
              </a:path>
            </a:pathLst>
          </a:custGeom>
          <a:solidFill>
            <a:schemeClr val="dk2">
              <a:alpha val="46666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45;p90"/>
          <p:cNvSpPr/>
          <p:nvPr/>
        </p:nvSpPr>
        <p:spPr>
          <a:xfrm rot="10380898" flipH="1">
            <a:off x="2550050" y="-688654"/>
            <a:ext cx="8700102" cy="3434477"/>
          </a:xfrm>
          <a:custGeom>
            <a:avLst/>
            <a:gdLst/>
            <a:ahLst/>
            <a:cxnLst/>
            <a:rect l="l" t="t" r="r" b="b"/>
            <a:pathLst>
              <a:path w="221112" h="72454" extrusionOk="0">
                <a:moveTo>
                  <a:pt x="221112" y="442"/>
                </a:moveTo>
                <a:cubicBezTo>
                  <a:pt x="218816" y="178"/>
                  <a:pt x="216520" y="1"/>
                  <a:pt x="214268" y="1"/>
                </a:cubicBezTo>
                <a:cubicBezTo>
                  <a:pt x="155193" y="1"/>
                  <a:pt x="135237" y="72454"/>
                  <a:pt x="0" y="72454"/>
                </a:cubicBezTo>
                <a:lnTo>
                  <a:pt x="221112" y="72454"/>
                </a:lnTo>
                <a:close/>
              </a:path>
            </a:pathLst>
          </a:custGeom>
          <a:solidFill>
            <a:schemeClr val="dk2">
              <a:alpha val="68627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90"/>
          <p:cNvSpPr/>
          <p:nvPr/>
        </p:nvSpPr>
        <p:spPr>
          <a:xfrm rot="681460" flipH="1">
            <a:off x="-2056195" y="2877808"/>
            <a:ext cx="5011380" cy="3046220"/>
          </a:xfrm>
          <a:custGeom>
            <a:avLst/>
            <a:gdLst/>
            <a:ahLst/>
            <a:cxnLst/>
            <a:rect l="l" t="t" r="r" b="b"/>
            <a:pathLst>
              <a:path w="274713" h="156651" extrusionOk="0">
                <a:moveTo>
                  <a:pt x="1" y="156650"/>
                </a:moveTo>
                <a:lnTo>
                  <a:pt x="274713" y="156650"/>
                </a:lnTo>
                <a:lnTo>
                  <a:pt x="274713" y="1"/>
                </a:lnTo>
                <a:cubicBezTo>
                  <a:pt x="188970" y="132455"/>
                  <a:pt x="75677" y="78193"/>
                  <a:pt x="1" y="156650"/>
                </a:cubicBezTo>
                <a:close/>
              </a:path>
            </a:pathLst>
          </a:custGeom>
          <a:solidFill>
            <a:schemeClr val="dk2">
              <a:alpha val="46666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90"/>
          <p:cNvSpPr/>
          <p:nvPr/>
        </p:nvSpPr>
        <p:spPr>
          <a:xfrm rot="681460" flipH="1">
            <a:off x="-2876711" y="2526183"/>
            <a:ext cx="5011380" cy="3046220"/>
          </a:xfrm>
          <a:custGeom>
            <a:avLst/>
            <a:gdLst/>
            <a:ahLst/>
            <a:cxnLst/>
            <a:rect l="l" t="t" r="r" b="b"/>
            <a:pathLst>
              <a:path w="274713" h="156651" extrusionOk="0">
                <a:moveTo>
                  <a:pt x="1" y="156650"/>
                </a:moveTo>
                <a:lnTo>
                  <a:pt x="274713" y="156650"/>
                </a:lnTo>
                <a:lnTo>
                  <a:pt x="274713" y="1"/>
                </a:lnTo>
                <a:cubicBezTo>
                  <a:pt x="188970" y="132455"/>
                  <a:pt x="75677" y="78193"/>
                  <a:pt x="1" y="15665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" name="Google Shape;48;p90"/>
          <p:cNvSpPr txBox="1">
            <a:spLocks noGrp="1"/>
          </p:cNvSpPr>
          <p:nvPr>
            <p:ph type="title"/>
          </p:nvPr>
        </p:nvSpPr>
        <p:spPr>
          <a:xfrm>
            <a:off x="1998000" y="552525"/>
            <a:ext cx="5148000" cy="10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49" name="Google Shape;49;p90"/>
          <p:cNvSpPr txBox="1">
            <a:spLocks noGrp="1"/>
          </p:cNvSpPr>
          <p:nvPr>
            <p:ph type="title" idx="2"/>
          </p:nvPr>
        </p:nvSpPr>
        <p:spPr>
          <a:xfrm>
            <a:off x="741775" y="1996000"/>
            <a:ext cx="2217900" cy="8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endParaRPr/>
          </a:p>
        </p:txBody>
      </p:sp>
      <p:sp>
        <p:nvSpPr>
          <p:cNvPr id="50" name="Google Shape;50;p90"/>
          <p:cNvSpPr txBox="1">
            <a:spLocks noGrp="1"/>
          </p:cNvSpPr>
          <p:nvPr>
            <p:ph type="subTitle" idx="1"/>
          </p:nvPr>
        </p:nvSpPr>
        <p:spPr>
          <a:xfrm>
            <a:off x="741775" y="2609604"/>
            <a:ext cx="2225400" cy="4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2"/>
                </a:solidFill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90"/>
          <p:cNvSpPr txBox="1">
            <a:spLocks noGrp="1"/>
          </p:cNvSpPr>
          <p:nvPr>
            <p:ph type="title" idx="3"/>
          </p:nvPr>
        </p:nvSpPr>
        <p:spPr>
          <a:xfrm>
            <a:off x="3371357" y="1996000"/>
            <a:ext cx="2225400" cy="8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endParaRPr/>
          </a:p>
        </p:txBody>
      </p:sp>
      <p:sp>
        <p:nvSpPr>
          <p:cNvPr id="52" name="Google Shape;52;p90"/>
          <p:cNvSpPr txBox="1">
            <a:spLocks noGrp="1"/>
          </p:cNvSpPr>
          <p:nvPr>
            <p:ph type="subTitle" idx="4"/>
          </p:nvPr>
        </p:nvSpPr>
        <p:spPr>
          <a:xfrm>
            <a:off x="3371338" y="2609604"/>
            <a:ext cx="2220900" cy="44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2"/>
                </a:solidFill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90"/>
          <p:cNvSpPr txBox="1">
            <a:spLocks noGrp="1"/>
          </p:cNvSpPr>
          <p:nvPr>
            <p:ph type="title" idx="5"/>
          </p:nvPr>
        </p:nvSpPr>
        <p:spPr>
          <a:xfrm>
            <a:off x="5957709" y="1996000"/>
            <a:ext cx="2398800" cy="8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endParaRPr/>
          </a:p>
        </p:txBody>
      </p:sp>
      <p:sp>
        <p:nvSpPr>
          <p:cNvPr id="54" name="Google Shape;54;p90"/>
          <p:cNvSpPr txBox="1">
            <a:spLocks noGrp="1"/>
          </p:cNvSpPr>
          <p:nvPr>
            <p:ph type="subTitle" idx="6"/>
          </p:nvPr>
        </p:nvSpPr>
        <p:spPr>
          <a:xfrm>
            <a:off x="5957688" y="2609604"/>
            <a:ext cx="2398800" cy="4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2"/>
                </a:solidFill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90"/>
          <p:cNvSpPr txBox="1">
            <a:spLocks noGrp="1"/>
          </p:cNvSpPr>
          <p:nvPr>
            <p:ph type="subTitle" idx="7"/>
          </p:nvPr>
        </p:nvSpPr>
        <p:spPr>
          <a:xfrm>
            <a:off x="741775" y="2935034"/>
            <a:ext cx="2225400" cy="57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0"/>
          <p:cNvSpPr txBox="1">
            <a:spLocks noGrp="1"/>
          </p:cNvSpPr>
          <p:nvPr>
            <p:ph type="subTitle" idx="8"/>
          </p:nvPr>
        </p:nvSpPr>
        <p:spPr>
          <a:xfrm>
            <a:off x="3371338" y="2935034"/>
            <a:ext cx="2217900" cy="57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90"/>
          <p:cNvSpPr txBox="1">
            <a:spLocks noGrp="1"/>
          </p:cNvSpPr>
          <p:nvPr>
            <p:ph type="subTitle" idx="9"/>
          </p:nvPr>
        </p:nvSpPr>
        <p:spPr>
          <a:xfrm>
            <a:off x="5957688" y="2935034"/>
            <a:ext cx="2395800" cy="57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9">
  <p:cSld name="CUSTOM_28"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126"/>
          <p:cNvSpPr txBox="1">
            <a:spLocks noGrp="1"/>
          </p:cNvSpPr>
          <p:nvPr>
            <p:ph type="title"/>
          </p:nvPr>
        </p:nvSpPr>
        <p:spPr>
          <a:xfrm>
            <a:off x="720000" y="548594"/>
            <a:ext cx="2971500" cy="11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56" name="Google Shape;356;p126"/>
          <p:cNvSpPr/>
          <p:nvPr/>
        </p:nvSpPr>
        <p:spPr>
          <a:xfrm rot="-129819">
            <a:off x="4458284" y="3196753"/>
            <a:ext cx="6639739" cy="2813496"/>
          </a:xfrm>
          <a:custGeom>
            <a:avLst/>
            <a:gdLst/>
            <a:ahLst/>
            <a:cxnLst/>
            <a:rect l="l" t="t" r="r" b="b"/>
            <a:pathLst>
              <a:path w="274713" h="156651" extrusionOk="0">
                <a:moveTo>
                  <a:pt x="1" y="156650"/>
                </a:moveTo>
                <a:lnTo>
                  <a:pt x="274713" y="156650"/>
                </a:lnTo>
                <a:lnTo>
                  <a:pt x="274713" y="1"/>
                </a:lnTo>
                <a:cubicBezTo>
                  <a:pt x="188970" y="132455"/>
                  <a:pt x="75677" y="78193"/>
                  <a:pt x="1" y="156650"/>
                </a:cubicBezTo>
                <a:close/>
              </a:path>
            </a:pathLst>
          </a:custGeom>
          <a:solidFill>
            <a:schemeClr val="dk2">
              <a:alpha val="46666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7" name="Google Shape;357;p126"/>
          <p:cNvSpPr/>
          <p:nvPr/>
        </p:nvSpPr>
        <p:spPr>
          <a:xfrm rot="537107">
            <a:off x="2750101" y="3065565"/>
            <a:ext cx="6867688" cy="3916197"/>
          </a:xfrm>
          <a:custGeom>
            <a:avLst/>
            <a:gdLst/>
            <a:ahLst/>
            <a:cxnLst/>
            <a:rect l="l" t="t" r="r" b="b"/>
            <a:pathLst>
              <a:path w="274713" h="156651" extrusionOk="0">
                <a:moveTo>
                  <a:pt x="1" y="156650"/>
                </a:moveTo>
                <a:lnTo>
                  <a:pt x="274713" y="156650"/>
                </a:lnTo>
                <a:lnTo>
                  <a:pt x="274713" y="1"/>
                </a:lnTo>
                <a:cubicBezTo>
                  <a:pt x="188970" y="132455"/>
                  <a:pt x="75677" y="78193"/>
                  <a:pt x="1" y="15665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0">
  <p:cSld name="CUSTOM_29"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127"/>
          <p:cNvSpPr txBox="1">
            <a:spLocks noGrp="1"/>
          </p:cNvSpPr>
          <p:nvPr>
            <p:ph type="title"/>
          </p:nvPr>
        </p:nvSpPr>
        <p:spPr>
          <a:xfrm>
            <a:off x="720000" y="548594"/>
            <a:ext cx="2971500" cy="11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60" name="Google Shape;360;p127"/>
          <p:cNvSpPr/>
          <p:nvPr/>
        </p:nvSpPr>
        <p:spPr>
          <a:xfrm rot="681460" flipH="1">
            <a:off x="-2056195" y="2877808"/>
            <a:ext cx="5011380" cy="3046220"/>
          </a:xfrm>
          <a:custGeom>
            <a:avLst/>
            <a:gdLst/>
            <a:ahLst/>
            <a:cxnLst/>
            <a:rect l="l" t="t" r="r" b="b"/>
            <a:pathLst>
              <a:path w="274713" h="156651" extrusionOk="0">
                <a:moveTo>
                  <a:pt x="1" y="156650"/>
                </a:moveTo>
                <a:lnTo>
                  <a:pt x="274713" y="156650"/>
                </a:lnTo>
                <a:lnTo>
                  <a:pt x="274713" y="1"/>
                </a:lnTo>
                <a:cubicBezTo>
                  <a:pt x="188970" y="132455"/>
                  <a:pt x="75677" y="78193"/>
                  <a:pt x="1" y="156650"/>
                </a:cubicBezTo>
                <a:close/>
              </a:path>
            </a:pathLst>
          </a:custGeom>
          <a:solidFill>
            <a:schemeClr val="dk2">
              <a:alpha val="46666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1" name="Google Shape;361;p127"/>
          <p:cNvSpPr/>
          <p:nvPr/>
        </p:nvSpPr>
        <p:spPr>
          <a:xfrm>
            <a:off x="5006013" y="-1420128"/>
            <a:ext cx="9379426" cy="1699850"/>
          </a:xfrm>
          <a:custGeom>
            <a:avLst/>
            <a:gdLst/>
            <a:ahLst/>
            <a:cxnLst/>
            <a:rect l="l" t="t" r="r" b="b"/>
            <a:pathLst>
              <a:path w="249105" h="67994" extrusionOk="0">
                <a:moveTo>
                  <a:pt x="0" y="43533"/>
                </a:moveTo>
                <a:cubicBezTo>
                  <a:pt x="32584" y="43533"/>
                  <a:pt x="61989" y="67993"/>
                  <a:pt x="90953" y="67993"/>
                </a:cubicBezTo>
                <a:cubicBezTo>
                  <a:pt x="143228" y="67993"/>
                  <a:pt x="170382" y="0"/>
                  <a:pt x="249104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dk2">
              <a:alpha val="46666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" name="Google Shape;362;p127"/>
          <p:cNvSpPr/>
          <p:nvPr/>
        </p:nvSpPr>
        <p:spPr>
          <a:xfrm rot="681460" flipH="1">
            <a:off x="-2876711" y="2526183"/>
            <a:ext cx="5011380" cy="3046220"/>
          </a:xfrm>
          <a:custGeom>
            <a:avLst/>
            <a:gdLst/>
            <a:ahLst/>
            <a:cxnLst/>
            <a:rect l="l" t="t" r="r" b="b"/>
            <a:pathLst>
              <a:path w="274713" h="156651" extrusionOk="0">
                <a:moveTo>
                  <a:pt x="1" y="156650"/>
                </a:moveTo>
                <a:lnTo>
                  <a:pt x="274713" y="156650"/>
                </a:lnTo>
                <a:lnTo>
                  <a:pt x="274713" y="1"/>
                </a:lnTo>
                <a:cubicBezTo>
                  <a:pt x="188970" y="132455"/>
                  <a:pt x="75677" y="78193"/>
                  <a:pt x="1" y="15665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" name="Google Shape;363;p127"/>
          <p:cNvSpPr/>
          <p:nvPr/>
        </p:nvSpPr>
        <p:spPr>
          <a:xfrm>
            <a:off x="4244013" y="-1259525"/>
            <a:ext cx="9379426" cy="1699850"/>
          </a:xfrm>
          <a:custGeom>
            <a:avLst/>
            <a:gdLst/>
            <a:ahLst/>
            <a:cxnLst/>
            <a:rect l="l" t="t" r="r" b="b"/>
            <a:pathLst>
              <a:path w="249105" h="67994" extrusionOk="0">
                <a:moveTo>
                  <a:pt x="0" y="43533"/>
                </a:moveTo>
                <a:cubicBezTo>
                  <a:pt x="32584" y="43533"/>
                  <a:pt x="61989" y="67993"/>
                  <a:pt x="90953" y="67993"/>
                </a:cubicBezTo>
                <a:cubicBezTo>
                  <a:pt x="143228" y="67993"/>
                  <a:pt x="170382" y="0"/>
                  <a:pt x="249104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dk2">
              <a:alpha val="46666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6">
  <p:cSld name="CUSTOM_30"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128"/>
          <p:cNvSpPr txBox="1">
            <a:spLocks noGrp="1"/>
          </p:cNvSpPr>
          <p:nvPr>
            <p:ph type="title"/>
          </p:nvPr>
        </p:nvSpPr>
        <p:spPr>
          <a:xfrm>
            <a:off x="720000" y="548640"/>
            <a:ext cx="2971500" cy="11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66" name="Google Shape;366;p128"/>
          <p:cNvSpPr txBox="1">
            <a:spLocks noGrp="1"/>
          </p:cNvSpPr>
          <p:nvPr>
            <p:ph type="subTitle" idx="1"/>
          </p:nvPr>
        </p:nvSpPr>
        <p:spPr>
          <a:xfrm>
            <a:off x="2214975" y="2120500"/>
            <a:ext cx="1803900" cy="10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67" name="Google Shape;367;p128"/>
          <p:cNvSpPr txBox="1">
            <a:spLocks noGrp="1"/>
          </p:cNvSpPr>
          <p:nvPr>
            <p:ph type="subTitle" idx="2"/>
          </p:nvPr>
        </p:nvSpPr>
        <p:spPr>
          <a:xfrm>
            <a:off x="2214975" y="1807365"/>
            <a:ext cx="1803000" cy="42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2"/>
                </a:solidFill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8" name="Google Shape;368;p128"/>
          <p:cNvSpPr txBox="1">
            <a:spLocks noGrp="1"/>
          </p:cNvSpPr>
          <p:nvPr>
            <p:ph type="subTitle" idx="3"/>
          </p:nvPr>
        </p:nvSpPr>
        <p:spPr>
          <a:xfrm>
            <a:off x="6347613" y="2120500"/>
            <a:ext cx="1803900" cy="10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69" name="Google Shape;369;p128"/>
          <p:cNvSpPr txBox="1">
            <a:spLocks noGrp="1"/>
          </p:cNvSpPr>
          <p:nvPr>
            <p:ph type="subTitle" idx="4"/>
          </p:nvPr>
        </p:nvSpPr>
        <p:spPr>
          <a:xfrm>
            <a:off x="6348126" y="1807365"/>
            <a:ext cx="1803000" cy="42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2"/>
                </a:solidFill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0" name="Google Shape;370;p128"/>
          <p:cNvSpPr txBox="1">
            <a:spLocks noGrp="1"/>
          </p:cNvSpPr>
          <p:nvPr>
            <p:ph type="subTitle" idx="5"/>
          </p:nvPr>
        </p:nvSpPr>
        <p:spPr>
          <a:xfrm>
            <a:off x="2214975" y="3598700"/>
            <a:ext cx="1803900" cy="10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71" name="Google Shape;371;p128"/>
          <p:cNvSpPr txBox="1">
            <a:spLocks noGrp="1"/>
          </p:cNvSpPr>
          <p:nvPr>
            <p:ph type="subTitle" idx="6"/>
          </p:nvPr>
        </p:nvSpPr>
        <p:spPr>
          <a:xfrm>
            <a:off x="2214975" y="3285565"/>
            <a:ext cx="1803000" cy="42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2"/>
                </a:solidFill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2" name="Google Shape;372;p128"/>
          <p:cNvSpPr txBox="1">
            <a:spLocks noGrp="1"/>
          </p:cNvSpPr>
          <p:nvPr>
            <p:ph type="subTitle" idx="7"/>
          </p:nvPr>
        </p:nvSpPr>
        <p:spPr>
          <a:xfrm>
            <a:off x="6347677" y="3598700"/>
            <a:ext cx="1803900" cy="10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73" name="Google Shape;373;p128"/>
          <p:cNvSpPr txBox="1">
            <a:spLocks noGrp="1"/>
          </p:cNvSpPr>
          <p:nvPr>
            <p:ph type="subTitle" idx="8"/>
          </p:nvPr>
        </p:nvSpPr>
        <p:spPr>
          <a:xfrm>
            <a:off x="6348191" y="3285565"/>
            <a:ext cx="1803000" cy="42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2"/>
                </a:solidFill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4" name="Google Shape;374;p128"/>
          <p:cNvSpPr/>
          <p:nvPr/>
        </p:nvSpPr>
        <p:spPr>
          <a:xfrm flipH="1">
            <a:off x="-2784105" y="2564875"/>
            <a:ext cx="5011452" cy="3046079"/>
          </a:xfrm>
          <a:custGeom>
            <a:avLst/>
            <a:gdLst/>
            <a:ahLst/>
            <a:cxnLst/>
            <a:rect l="l" t="t" r="r" b="b"/>
            <a:pathLst>
              <a:path w="274713" h="156651" extrusionOk="0">
                <a:moveTo>
                  <a:pt x="1" y="156650"/>
                </a:moveTo>
                <a:lnTo>
                  <a:pt x="274713" y="156650"/>
                </a:lnTo>
                <a:lnTo>
                  <a:pt x="274713" y="1"/>
                </a:lnTo>
                <a:cubicBezTo>
                  <a:pt x="188970" y="132455"/>
                  <a:pt x="75677" y="78193"/>
                  <a:pt x="1" y="156650"/>
                </a:cubicBezTo>
                <a:close/>
              </a:path>
            </a:pathLst>
          </a:custGeom>
          <a:solidFill>
            <a:schemeClr val="dk2">
              <a:alpha val="46666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5" name="Google Shape;375;p128"/>
          <p:cNvSpPr/>
          <p:nvPr/>
        </p:nvSpPr>
        <p:spPr>
          <a:xfrm flipH="1">
            <a:off x="-3512955" y="2381750"/>
            <a:ext cx="5011452" cy="3046079"/>
          </a:xfrm>
          <a:custGeom>
            <a:avLst/>
            <a:gdLst/>
            <a:ahLst/>
            <a:cxnLst/>
            <a:rect l="l" t="t" r="r" b="b"/>
            <a:pathLst>
              <a:path w="274713" h="156651" extrusionOk="0">
                <a:moveTo>
                  <a:pt x="1" y="156650"/>
                </a:moveTo>
                <a:lnTo>
                  <a:pt x="274713" y="156650"/>
                </a:lnTo>
                <a:lnTo>
                  <a:pt x="274713" y="1"/>
                </a:lnTo>
                <a:cubicBezTo>
                  <a:pt x="188970" y="132455"/>
                  <a:pt x="75677" y="78193"/>
                  <a:pt x="1" y="15665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6" name="Google Shape;376;p128"/>
          <p:cNvSpPr/>
          <p:nvPr/>
        </p:nvSpPr>
        <p:spPr>
          <a:xfrm rot="10643912" flipH="1">
            <a:off x="1490720" y="-1041491"/>
            <a:ext cx="9759623" cy="3552594"/>
          </a:xfrm>
          <a:custGeom>
            <a:avLst/>
            <a:gdLst/>
            <a:ahLst/>
            <a:cxnLst/>
            <a:rect l="l" t="t" r="r" b="b"/>
            <a:pathLst>
              <a:path w="274713" h="156651" extrusionOk="0">
                <a:moveTo>
                  <a:pt x="1" y="156650"/>
                </a:moveTo>
                <a:lnTo>
                  <a:pt x="274713" y="156650"/>
                </a:lnTo>
                <a:lnTo>
                  <a:pt x="274713" y="1"/>
                </a:lnTo>
                <a:cubicBezTo>
                  <a:pt x="188970" y="132455"/>
                  <a:pt x="75677" y="78193"/>
                  <a:pt x="1" y="156650"/>
                </a:cubicBezTo>
                <a:close/>
              </a:path>
            </a:pathLst>
          </a:custGeom>
          <a:solidFill>
            <a:schemeClr val="dk2">
              <a:alpha val="46666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1">
  <p:cSld name="CUSTOM_31"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129"/>
          <p:cNvSpPr/>
          <p:nvPr/>
        </p:nvSpPr>
        <p:spPr>
          <a:xfrm rot="681460" flipH="1">
            <a:off x="-2056195" y="2877808"/>
            <a:ext cx="5011380" cy="3046220"/>
          </a:xfrm>
          <a:custGeom>
            <a:avLst/>
            <a:gdLst/>
            <a:ahLst/>
            <a:cxnLst/>
            <a:rect l="l" t="t" r="r" b="b"/>
            <a:pathLst>
              <a:path w="274713" h="156651" extrusionOk="0">
                <a:moveTo>
                  <a:pt x="1" y="156650"/>
                </a:moveTo>
                <a:lnTo>
                  <a:pt x="274713" y="156650"/>
                </a:lnTo>
                <a:lnTo>
                  <a:pt x="274713" y="1"/>
                </a:lnTo>
                <a:cubicBezTo>
                  <a:pt x="188970" y="132455"/>
                  <a:pt x="75677" y="78193"/>
                  <a:pt x="1" y="156650"/>
                </a:cubicBezTo>
                <a:close/>
              </a:path>
            </a:pathLst>
          </a:custGeom>
          <a:solidFill>
            <a:schemeClr val="dk2">
              <a:alpha val="46666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9" name="Google Shape;379;p129"/>
          <p:cNvSpPr/>
          <p:nvPr/>
        </p:nvSpPr>
        <p:spPr>
          <a:xfrm>
            <a:off x="5006013" y="-1420128"/>
            <a:ext cx="9379426" cy="1699850"/>
          </a:xfrm>
          <a:custGeom>
            <a:avLst/>
            <a:gdLst/>
            <a:ahLst/>
            <a:cxnLst/>
            <a:rect l="l" t="t" r="r" b="b"/>
            <a:pathLst>
              <a:path w="249105" h="67994" extrusionOk="0">
                <a:moveTo>
                  <a:pt x="0" y="43533"/>
                </a:moveTo>
                <a:cubicBezTo>
                  <a:pt x="32584" y="43533"/>
                  <a:pt x="61989" y="67993"/>
                  <a:pt x="90953" y="67993"/>
                </a:cubicBezTo>
                <a:cubicBezTo>
                  <a:pt x="143228" y="67993"/>
                  <a:pt x="170382" y="0"/>
                  <a:pt x="249104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dk2">
              <a:alpha val="46666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" name="Google Shape;380;p129"/>
          <p:cNvSpPr/>
          <p:nvPr/>
        </p:nvSpPr>
        <p:spPr>
          <a:xfrm rot="-10501244">
            <a:off x="5729755" y="3876207"/>
            <a:ext cx="7627109" cy="1699821"/>
          </a:xfrm>
          <a:custGeom>
            <a:avLst/>
            <a:gdLst/>
            <a:ahLst/>
            <a:cxnLst/>
            <a:rect l="l" t="t" r="r" b="b"/>
            <a:pathLst>
              <a:path w="249105" h="67994" extrusionOk="0">
                <a:moveTo>
                  <a:pt x="0" y="43533"/>
                </a:moveTo>
                <a:cubicBezTo>
                  <a:pt x="32584" y="43533"/>
                  <a:pt x="61989" y="67993"/>
                  <a:pt x="90953" y="67993"/>
                </a:cubicBezTo>
                <a:cubicBezTo>
                  <a:pt x="143228" y="67993"/>
                  <a:pt x="170382" y="0"/>
                  <a:pt x="249104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dk2">
              <a:alpha val="46666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1" name="Google Shape;381;p129"/>
          <p:cNvSpPr/>
          <p:nvPr/>
        </p:nvSpPr>
        <p:spPr>
          <a:xfrm rot="681460" flipH="1">
            <a:off x="-2876711" y="2526183"/>
            <a:ext cx="5011380" cy="3046220"/>
          </a:xfrm>
          <a:custGeom>
            <a:avLst/>
            <a:gdLst/>
            <a:ahLst/>
            <a:cxnLst/>
            <a:rect l="l" t="t" r="r" b="b"/>
            <a:pathLst>
              <a:path w="274713" h="156651" extrusionOk="0">
                <a:moveTo>
                  <a:pt x="1" y="156650"/>
                </a:moveTo>
                <a:lnTo>
                  <a:pt x="274713" y="156650"/>
                </a:lnTo>
                <a:lnTo>
                  <a:pt x="274713" y="1"/>
                </a:lnTo>
                <a:cubicBezTo>
                  <a:pt x="188970" y="132455"/>
                  <a:pt x="75677" y="78193"/>
                  <a:pt x="1" y="15665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Google Shape;382;p129"/>
          <p:cNvSpPr/>
          <p:nvPr/>
        </p:nvSpPr>
        <p:spPr>
          <a:xfrm>
            <a:off x="4244013" y="-1259525"/>
            <a:ext cx="9379426" cy="1699850"/>
          </a:xfrm>
          <a:custGeom>
            <a:avLst/>
            <a:gdLst/>
            <a:ahLst/>
            <a:cxnLst/>
            <a:rect l="l" t="t" r="r" b="b"/>
            <a:pathLst>
              <a:path w="249105" h="67994" extrusionOk="0">
                <a:moveTo>
                  <a:pt x="0" y="43533"/>
                </a:moveTo>
                <a:cubicBezTo>
                  <a:pt x="32584" y="43533"/>
                  <a:pt x="61989" y="67993"/>
                  <a:pt x="90953" y="67993"/>
                </a:cubicBezTo>
                <a:cubicBezTo>
                  <a:pt x="143228" y="67993"/>
                  <a:pt x="170382" y="0"/>
                  <a:pt x="249104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dk2">
              <a:alpha val="46666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3" name="Google Shape;383;p129"/>
          <p:cNvSpPr txBox="1">
            <a:spLocks noGrp="1"/>
          </p:cNvSpPr>
          <p:nvPr>
            <p:ph type="title"/>
          </p:nvPr>
        </p:nvSpPr>
        <p:spPr>
          <a:xfrm>
            <a:off x="720000" y="548640"/>
            <a:ext cx="2971500" cy="11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2">
  <p:cSld name="CUSTOM_32"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130"/>
          <p:cNvSpPr txBox="1">
            <a:spLocks noGrp="1"/>
          </p:cNvSpPr>
          <p:nvPr>
            <p:ph type="title"/>
          </p:nvPr>
        </p:nvSpPr>
        <p:spPr>
          <a:xfrm>
            <a:off x="720000" y="544622"/>
            <a:ext cx="2971500" cy="11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86" name="Google Shape;386;p130"/>
          <p:cNvSpPr/>
          <p:nvPr/>
        </p:nvSpPr>
        <p:spPr>
          <a:xfrm rot="1828969">
            <a:off x="938629" y="-2300796"/>
            <a:ext cx="12937420" cy="12775982"/>
          </a:xfrm>
          <a:custGeom>
            <a:avLst/>
            <a:gdLst/>
            <a:ahLst/>
            <a:cxnLst/>
            <a:rect l="l" t="t" r="r" b="b"/>
            <a:pathLst>
              <a:path w="274713" h="156651" extrusionOk="0">
                <a:moveTo>
                  <a:pt x="1" y="156650"/>
                </a:moveTo>
                <a:lnTo>
                  <a:pt x="274713" y="156650"/>
                </a:lnTo>
                <a:lnTo>
                  <a:pt x="274713" y="1"/>
                </a:lnTo>
                <a:cubicBezTo>
                  <a:pt x="188970" y="132455"/>
                  <a:pt x="75677" y="78193"/>
                  <a:pt x="1" y="156650"/>
                </a:cubicBezTo>
                <a:close/>
              </a:path>
            </a:pathLst>
          </a:custGeom>
          <a:solidFill>
            <a:schemeClr val="dk2">
              <a:alpha val="46666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7" name="Google Shape;387;p130"/>
          <p:cNvSpPr/>
          <p:nvPr/>
        </p:nvSpPr>
        <p:spPr>
          <a:xfrm rot="1828969">
            <a:off x="-1021971" y="-2522296"/>
            <a:ext cx="12937420" cy="12775982"/>
          </a:xfrm>
          <a:custGeom>
            <a:avLst/>
            <a:gdLst/>
            <a:ahLst/>
            <a:cxnLst/>
            <a:rect l="l" t="t" r="r" b="b"/>
            <a:pathLst>
              <a:path w="274713" h="156651" extrusionOk="0">
                <a:moveTo>
                  <a:pt x="1" y="156650"/>
                </a:moveTo>
                <a:lnTo>
                  <a:pt x="274713" y="156650"/>
                </a:lnTo>
                <a:lnTo>
                  <a:pt x="274713" y="1"/>
                </a:lnTo>
                <a:cubicBezTo>
                  <a:pt x="188970" y="132455"/>
                  <a:pt x="75677" y="78193"/>
                  <a:pt x="1" y="156650"/>
                </a:cubicBezTo>
                <a:close/>
              </a:path>
            </a:pathLst>
          </a:custGeom>
          <a:solidFill>
            <a:schemeClr val="dk2">
              <a:alpha val="46666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8" name="Google Shape;388;p130"/>
          <p:cNvSpPr/>
          <p:nvPr/>
        </p:nvSpPr>
        <p:spPr>
          <a:xfrm rot="1828969">
            <a:off x="-797321" y="-2765221"/>
            <a:ext cx="12937420" cy="12775982"/>
          </a:xfrm>
          <a:custGeom>
            <a:avLst/>
            <a:gdLst/>
            <a:ahLst/>
            <a:cxnLst/>
            <a:rect l="l" t="t" r="r" b="b"/>
            <a:pathLst>
              <a:path w="274713" h="156651" extrusionOk="0">
                <a:moveTo>
                  <a:pt x="1" y="156650"/>
                </a:moveTo>
                <a:lnTo>
                  <a:pt x="274713" y="156650"/>
                </a:lnTo>
                <a:lnTo>
                  <a:pt x="274713" y="1"/>
                </a:lnTo>
                <a:cubicBezTo>
                  <a:pt x="188970" y="132455"/>
                  <a:pt x="75677" y="78193"/>
                  <a:pt x="1" y="156650"/>
                </a:cubicBezTo>
                <a:close/>
              </a:path>
            </a:pathLst>
          </a:custGeom>
          <a:solidFill>
            <a:schemeClr val="dk2">
              <a:alpha val="46666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3">
  <p:cSld name="CUSTOM_1"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131"/>
          <p:cNvSpPr txBox="1">
            <a:spLocks noGrp="1"/>
          </p:cNvSpPr>
          <p:nvPr>
            <p:ph type="title"/>
          </p:nvPr>
        </p:nvSpPr>
        <p:spPr>
          <a:xfrm>
            <a:off x="720000" y="548640"/>
            <a:ext cx="3774000" cy="8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391" name="Google Shape;391;p131"/>
          <p:cNvSpPr txBox="1">
            <a:spLocks noGrp="1"/>
          </p:cNvSpPr>
          <p:nvPr>
            <p:ph type="title" idx="2"/>
          </p:nvPr>
        </p:nvSpPr>
        <p:spPr>
          <a:xfrm>
            <a:off x="1518404" y="1620001"/>
            <a:ext cx="1335000" cy="6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endParaRPr/>
          </a:p>
        </p:txBody>
      </p:sp>
      <p:sp>
        <p:nvSpPr>
          <p:cNvPr id="392" name="Google Shape;392;p131"/>
          <p:cNvSpPr txBox="1">
            <a:spLocks noGrp="1"/>
          </p:cNvSpPr>
          <p:nvPr>
            <p:ph type="subTitle" idx="1"/>
          </p:nvPr>
        </p:nvSpPr>
        <p:spPr>
          <a:xfrm>
            <a:off x="1518404" y="2175973"/>
            <a:ext cx="1333800" cy="4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2"/>
                </a:solidFill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3" name="Google Shape;393;p131"/>
          <p:cNvSpPr txBox="1">
            <a:spLocks noGrp="1"/>
          </p:cNvSpPr>
          <p:nvPr>
            <p:ph type="title" idx="3"/>
          </p:nvPr>
        </p:nvSpPr>
        <p:spPr>
          <a:xfrm>
            <a:off x="6093150" y="1620001"/>
            <a:ext cx="1335000" cy="6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endParaRPr/>
          </a:p>
        </p:txBody>
      </p:sp>
      <p:sp>
        <p:nvSpPr>
          <p:cNvPr id="394" name="Google Shape;394;p131"/>
          <p:cNvSpPr txBox="1">
            <a:spLocks noGrp="1"/>
          </p:cNvSpPr>
          <p:nvPr>
            <p:ph type="subTitle" idx="4"/>
          </p:nvPr>
        </p:nvSpPr>
        <p:spPr>
          <a:xfrm>
            <a:off x="6093150" y="2175973"/>
            <a:ext cx="1335000" cy="4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2"/>
                </a:solidFill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5" name="Google Shape;395;p131"/>
          <p:cNvSpPr txBox="1">
            <a:spLocks noGrp="1"/>
          </p:cNvSpPr>
          <p:nvPr>
            <p:ph type="title" idx="5"/>
          </p:nvPr>
        </p:nvSpPr>
        <p:spPr>
          <a:xfrm>
            <a:off x="6093150" y="3267862"/>
            <a:ext cx="1335000" cy="6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endParaRPr/>
          </a:p>
        </p:txBody>
      </p:sp>
      <p:sp>
        <p:nvSpPr>
          <p:cNvPr id="396" name="Google Shape;396;p131"/>
          <p:cNvSpPr txBox="1">
            <a:spLocks noGrp="1"/>
          </p:cNvSpPr>
          <p:nvPr>
            <p:ph type="subTitle" idx="6"/>
          </p:nvPr>
        </p:nvSpPr>
        <p:spPr>
          <a:xfrm>
            <a:off x="1518404" y="3837067"/>
            <a:ext cx="1335000" cy="4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2"/>
                </a:solidFill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7" name="Google Shape;397;p131"/>
          <p:cNvSpPr txBox="1">
            <a:spLocks noGrp="1"/>
          </p:cNvSpPr>
          <p:nvPr>
            <p:ph type="title" idx="7"/>
          </p:nvPr>
        </p:nvSpPr>
        <p:spPr>
          <a:xfrm>
            <a:off x="1518404" y="3267862"/>
            <a:ext cx="1335000" cy="6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endParaRPr/>
          </a:p>
        </p:txBody>
      </p:sp>
      <p:sp>
        <p:nvSpPr>
          <p:cNvPr id="398" name="Google Shape;398;p131"/>
          <p:cNvSpPr txBox="1">
            <a:spLocks noGrp="1"/>
          </p:cNvSpPr>
          <p:nvPr>
            <p:ph type="subTitle" idx="8"/>
          </p:nvPr>
        </p:nvSpPr>
        <p:spPr>
          <a:xfrm>
            <a:off x="6093150" y="3845392"/>
            <a:ext cx="1335000" cy="4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2"/>
                </a:solidFill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9" name="Google Shape;399;p131"/>
          <p:cNvSpPr txBox="1">
            <a:spLocks noGrp="1"/>
          </p:cNvSpPr>
          <p:nvPr>
            <p:ph type="title" idx="9"/>
          </p:nvPr>
        </p:nvSpPr>
        <p:spPr>
          <a:xfrm>
            <a:off x="2572800" y="2793050"/>
            <a:ext cx="3998400" cy="8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endParaRPr/>
          </a:p>
        </p:txBody>
      </p:sp>
      <p:sp>
        <p:nvSpPr>
          <p:cNvPr id="400" name="Google Shape;400;p131"/>
          <p:cNvSpPr txBox="1">
            <a:spLocks noGrp="1"/>
          </p:cNvSpPr>
          <p:nvPr>
            <p:ph type="subTitle" idx="13"/>
          </p:nvPr>
        </p:nvSpPr>
        <p:spPr>
          <a:xfrm>
            <a:off x="2647650" y="3453812"/>
            <a:ext cx="3848700" cy="4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2"/>
                </a:solidFill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1" name="Google Shape;401;p131"/>
          <p:cNvSpPr/>
          <p:nvPr/>
        </p:nvSpPr>
        <p:spPr>
          <a:xfrm rot="681460" flipH="1">
            <a:off x="-2056195" y="2877808"/>
            <a:ext cx="5011380" cy="3046220"/>
          </a:xfrm>
          <a:custGeom>
            <a:avLst/>
            <a:gdLst/>
            <a:ahLst/>
            <a:cxnLst/>
            <a:rect l="l" t="t" r="r" b="b"/>
            <a:pathLst>
              <a:path w="274713" h="156651" extrusionOk="0">
                <a:moveTo>
                  <a:pt x="1" y="156650"/>
                </a:moveTo>
                <a:lnTo>
                  <a:pt x="274713" y="156650"/>
                </a:lnTo>
                <a:lnTo>
                  <a:pt x="274713" y="1"/>
                </a:lnTo>
                <a:cubicBezTo>
                  <a:pt x="188970" y="132455"/>
                  <a:pt x="75677" y="78193"/>
                  <a:pt x="1" y="156650"/>
                </a:cubicBezTo>
                <a:close/>
              </a:path>
            </a:pathLst>
          </a:custGeom>
          <a:solidFill>
            <a:schemeClr val="dk2">
              <a:alpha val="46666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" name="Google Shape;402;p131"/>
          <p:cNvSpPr/>
          <p:nvPr/>
        </p:nvSpPr>
        <p:spPr>
          <a:xfrm>
            <a:off x="5006013" y="-1420128"/>
            <a:ext cx="9379426" cy="1699850"/>
          </a:xfrm>
          <a:custGeom>
            <a:avLst/>
            <a:gdLst/>
            <a:ahLst/>
            <a:cxnLst/>
            <a:rect l="l" t="t" r="r" b="b"/>
            <a:pathLst>
              <a:path w="249105" h="67994" extrusionOk="0">
                <a:moveTo>
                  <a:pt x="0" y="43533"/>
                </a:moveTo>
                <a:cubicBezTo>
                  <a:pt x="32584" y="43533"/>
                  <a:pt x="61989" y="67993"/>
                  <a:pt x="90953" y="67993"/>
                </a:cubicBezTo>
                <a:cubicBezTo>
                  <a:pt x="143228" y="67993"/>
                  <a:pt x="170382" y="0"/>
                  <a:pt x="249104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dk2">
              <a:alpha val="46666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131"/>
          <p:cNvSpPr/>
          <p:nvPr/>
        </p:nvSpPr>
        <p:spPr>
          <a:xfrm rot="-10501244">
            <a:off x="5729755" y="3876207"/>
            <a:ext cx="7627109" cy="1699821"/>
          </a:xfrm>
          <a:custGeom>
            <a:avLst/>
            <a:gdLst/>
            <a:ahLst/>
            <a:cxnLst/>
            <a:rect l="l" t="t" r="r" b="b"/>
            <a:pathLst>
              <a:path w="249105" h="67994" extrusionOk="0">
                <a:moveTo>
                  <a:pt x="0" y="43533"/>
                </a:moveTo>
                <a:cubicBezTo>
                  <a:pt x="32584" y="43533"/>
                  <a:pt x="61989" y="67993"/>
                  <a:pt x="90953" y="67993"/>
                </a:cubicBezTo>
                <a:cubicBezTo>
                  <a:pt x="143228" y="67993"/>
                  <a:pt x="170382" y="0"/>
                  <a:pt x="249104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dk2">
              <a:alpha val="46666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131"/>
          <p:cNvSpPr/>
          <p:nvPr/>
        </p:nvSpPr>
        <p:spPr>
          <a:xfrm rot="681460" flipH="1">
            <a:off x="-2876711" y="2526183"/>
            <a:ext cx="5011380" cy="3046220"/>
          </a:xfrm>
          <a:custGeom>
            <a:avLst/>
            <a:gdLst/>
            <a:ahLst/>
            <a:cxnLst/>
            <a:rect l="l" t="t" r="r" b="b"/>
            <a:pathLst>
              <a:path w="274713" h="156651" extrusionOk="0">
                <a:moveTo>
                  <a:pt x="1" y="156650"/>
                </a:moveTo>
                <a:lnTo>
                  <a:pt x="274713" y="156650"/>
                </a:lnTo>
                <a:lnTo>
                  <a:pt x="274713" y="1"/>
                </a:lnTo>
                <a:cubicBezTo>
                  <a:pt x="188970" y="132455"/>
                  <a:pt x="75677" y="78193"/>
                  <a:pt x="1" y="15665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5" name="Google Shape;405;p131"/>
          <p:cNvSpPr/>
          <p:nvPr/>
        </p:nvSpPr>
        <p:spPr>
          <a:xfrm rot="-10501244">
            <a:off x="6260568" y="3935718"/>
            <a:ext cx="7627109" cy="1699821"/>
          </a:xfrm>
          <a:custGeom>
            <a:avLst/>
            <a:gdLst/>
            <a:ahLst/>
            <a:cxnLst/>
            <a:rect l="l" t="t" r="r" b="b"/>
            <a:pathLst>
              <a:path w="249105" h="67994" extrusionOk="0">
                <a:moveTo>
                  <a:pt x="0" y="43533"/>
                </a:moveTo>
                <a:cubicBezTo>
                  <a:pt x="32584" y="43533"/>
                  <a:pt x="61989" y="67993"/>
                  <a:pt x="90953" y="67993"/>
                </a:cubicBezTo>
                <a:cubicBezTo>
                  <a:pt x="143228" y="67993"/>
                  <a:pt x="170382" y="0"/>
                  <a:pt x="249104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dk2">
              <a:alpha val="46666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6" name="Google Shape;406;p131"/>
          <p:cNvSpPr/>
          <p:nvPr/>
        </p:nvSpPr>
        <p:spPr>
          <a:xfrm>
            <a:off x="4244013" y="-1259525"/>
            <a:ext cx="9379426" cy="1699850"/>
          </a:xfrm>
          <a:custGeom>
            <a:avLst/>
            <a:gdLst/>
            <a:ahLst/>
            <a:cxnLst/>
            <a:rect l="l" t="t" r="r" b="b"/>
            <a:pathLst>
              <a:path w="249105" h="67994" extrusionOk="0">
                <a:moveTo>
                  <a:pt x="0" y="43533"/>
                </a:moveTo>
                <a:cubicBezTo>
                  <a:pt x="32584" y="43533"/>
                  <a:pt x="61989" y="67993"/>
                  <a:pt x="90953" y="67993"/>
                </a:cubicBezTo>
                <a:cubicBezTo>
                  <a:pt x="143228" y="67993"/>
                  <a:pt x="170382" y="0"/>
                  <a:pt x="249104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dk2">
              <a:alpha val="46666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4">
  <p:cSld name="CUSTOM_33"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132"/>
          <p:cNvSpPr txBox="1">
            <a:spLocks noGrp="1"/>
          </p:cNvSpPr>
          <p:nvPr>
            <p:ph type="title"/>
          </p:nvPr>
        </p:nvSpPr>
        <p:spPr>
          <a:xfrm>
            <a:off x="720000" y="548640"/>
            <a:ext cx="3774000" cy="8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409" name="Google Shape;409;p132"/>
          <p:cNvSpPr txBox="1">
            <a:spLocks noGrp="1"/>
          </p:cNvSpPr>
          <p:nvPr>
            <p:ph type="title" idx="2"/>
          </p:nvPr>
        </p:nvSpPr>
        <p:spPr>
          <a:xfrm>
            <a:off x="1404400" y="1859892"/>
            <a:ext cx="1646400" cy="6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0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endParaRPr/>
          </a:p>
        </p:txBody>
      </p:sp>
      <p:sp>
        <p:nvSpPr>
          <p:cNvPr id="410" name="Google Shape;410;p132"/>
          <p:cNvSpPr txBox="1">
            <a:spLocks noGrp="1"/>
          </p:cNvSpPr>
          <p:nvPr>
            <p:ph type="subTitle" idx="1"/>
          </p:nvPr>
        </p:nvSpPr>
        <p:spPr>
          <a:xfrm>
            <a:off x="1405150" y="2430283"/>
            <a:ext cx="1644900" cy="4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2"/>
                </a:solidFill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1" name="Google Shape;411;p132"/>
          <p:cNvSpPr txBox="1">
            <a:spLocks noGrp="1"/>
          </p:cNvSpPr>
          <p:nvPr>
            <p:ph type="title" idx="3"/>
          </p:nvPr>
        </p:nvSpPr>
        <p:spPr>
          <a:xfrm>
            <a:off x="6093200" y="1859892"/>
            <a:ext cx="1644900" cy="6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0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endParaRPr/>
          </a:p>
        </p:txBody>
      </p:sp>
      <p:sp>
        <p:nvSpPr>
          <p:cNvPr id="412" name="Google Shape;412;p132"/>
          <p:cNvSpPr txBox="1">
            <a:spLocks noGrp="1"/>
          </p:cNvSpPr>
          <p:nvPr>
            <p:ph type="subTitle" idx="4"/>
          </p:nvPr>
        </p:nvSpPr>
        <p:spPr>
          <a:xfrm>
            <a:off x="6093200" y="2430283"/>
            <a:ext cx="1644900" cy="4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2"/>
                </a:solidFill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3" name="Google Shape;413;p132"/>
          <p:cNvSpPr/>
          <p:nvPr/>
        </p:nvSpPr>
        <p:spPr>
          <a:xfrm rot="681460" flipH="1">
            <a:off x="-2056195" y="2877808"/>
            <a:ext cx="5011380" cy="3046220"/>
          </a:xfrm>
          <a:custGeom>
            <a:avLst/>
            <a:gdLst/>
            <a:ahLst/>
            <a:cxnLst/>
            <a:rect l="l" t="t" r="r" b="b"/>
            <a:pathLst>
              <a:path w="274713" h="156651" extrusionOk="0">
                <a:moveTo>
                  <a:pt x="1" y="156650"/>
                </a:moveTo>
                <a:lnTo>
                  <a:pt x="274713" y="156650"/>
                </a:lnTo>
                <a:lnTo>
                  <a:pt x="274713" y="1"/>
                </a:lnTo>
                <a:cubicBezTo>
                  <a:pt x="188970" y="132455"/>
                  <a:pt x="75677" y="78193"/>
                  <a:pt x="1" y="156650"/>
                </a:cubicBezTo>
                <a:close/>
              </a:path>
            </a:pathLst>
          </a:custGeom>
          <a:solidFill>
            <a:schemeClr val="dk2">
              <a:alpha val="46666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4" name="Google Shape;414;p132"/>
          <p:cNvSpPr/>
          <p:nvPr/>
        </p:nvSpPr>
        <p:spPr>
          <a:xfrm>
            <a:off x="5006013" y="-1420128"/>
            <a:ext cx="9379426" cy="1699850"/>
          </a:xfrm>
          <a:custGeom>
            <a:avLst/>
            <a:gdLst/>
            <a:ahLst/>
            <a:cxnLst/>
            <a:rect l="l" t="t" r="r" b="b"/>
            <a:pathLst>
              <a:path w="249105" h="67994" extrusionOk="0">
                <a:moveTo>
                  <a:pt x="0" y="43533"/>
                </a:moveTo>
                <a:cubicBezTo>
                  <a:pt x="32584" y="43533"/>
                  <a:pt x="61989" y="67993"/>
                  <a:pt x="90953" y="67993"/>
                </a:cubicBezTo>
                <a:cubicBezTo>
                  <a:pt x="143228" y="67993"/>
                  <a:pt x="170382" y="0"/>
                  <a:pt x="249104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dk2">
              <a:alpha val="46666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" name="Google Shape;415;p132"/>
          <p:cNvSpPr/>
          <p:nvPr/>
        </p:nvSpPr>
        <p:spPr>
          <a:xfrm rot="681460" flipH="1">
            <a:off x="-2876711" y="2526183"/>
            <a:ext cx="5011380" cy="3046220"/>
          </a:xfrm>
          <a:custGeom>
            <a:avLst/>
            <a:gdLst/>
            <a:ahLst/>
            <a:cxnLst/>
            <a:rect l="l" t="t" r="r" b="b"/>
            <a:pathLst>
              <a:path w="274713" h="156651" extrusionOk="0">
                <a:moveTo>
                  <a:pt x="1" y="156650"/>
                </a:moveTo>
                <a:lnTo>
                  <a:pt x="274713" y="156650"/>
                </a:lnTo>
                <a:lnTo>
                  <a:pt x="274713" y="1"/>
                </a:lnTo>
                <a:cubicBezTo>
                  <a:pt x="188970" y="132455"/>
                  <a:pt x="75677" y="78193"/>
                  <a:pt x="1" y="15665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6" name="Google Shape;416;p132"/>
          <p:cNvSpPr/>
          <p:nvPr/>
        </p:nvSpPr>
        <p:spPr>
          <a:xfrm>
            <a:off x="4244013" y="-1259525"/>
            <a:ext cx="9379426" cy="1699850"/>
          </a:xfrm>
          <a:custGeom>
            <a:avLst/>
            <a:gdLst/>
            <a:ahLst/>
            <a:cxnLst/>
            <a:rect l="l" t="t" r="r" b="b"/>
            <a:pathLst>
              <a:path w="249105" h="67994" extrusionOk="0">
                <a:moveTo>
                  <a:pt x="0" y="43533"/>
                </a:moveTo>
                <a:cubicBezTo>
                  <a:pt x="32584" y="43533"/>
                  <a:pt x="61989" y="67993"/>
                  <a:pt x="90953" y="67993"/>
                </a:cubicBezTo>
                <a:cubicBezTo>
                  <a:pt x="143228" y="67993"/>
                  <a:pt x="170382" y="0"/>
                  <a:pt x="249104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dk2">
              <a:alpha val="46666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7" name="Google Shape;417;p132"/>
          <p:cNvSpPr txBox="1">
            <a:spLocks noGrp="1"/>
          </p:cNvSpPr>
          <p:nvPr>
            <p:ph type="title" idx="5"/>
          </p:nvPr>
        </p:nvSpPr>
        <p:spPr>
          <a:xfrm>
            <a:off x="3748800" y="1859892"/>
            <a:ext cx="1646400" cy="6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0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endParaRPr/>
          </a:p>
        </p:txBody>
      </p:sp>
      <p:sp>
        <p:nvSpPr>
          <p:cNvPr id="418" name="Google Shape;418;p132"/>
          <p:cNvSpPr txBox="1">
            <a:spLocks noGrp="1"/>
          </p:cNvSpPr>
          <p:nvPr>
            <p:ph type="subTitle" idx="6"/>
          </p:nvPr>
        </p:nvSpPr>
        <p:spPr>
          <a:xfrm>
            <a:off x="3748800" y="2430283"/>
            <a:ext cx="1646400" cy="4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9" name="Google Shape;419;p132"/>
          <p:cNvSpPr txBox="1">
            <a:spLocks noGrp="1"/>
          </p:cNvSpPr>
          <p:nvPr>
            <p:ph type="subTitle" idx="7"/>
          </p:nvPr>
        </p:nvSpPr>
        <p:spPr>
          <a:xfrm>
            <a:off x="1404400" y="2765130"/>
            <a:ext cx="1646400" cy="10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20" name="Google Shape;420;p132"/>
          <p:cNvSpPr txBox="1">
            <a:spLocks noGrp="1"/>
          </p:cNvSpPr>
          <p:nvPr>
            <p:ph type="subTitle" idx="8"/>
          </p:nvPr>
        </p:nvSpPr>
        <p:spPr>
          <a:xfrm>
            <a:off x="3748800" y="2765130"/>
            <a:ext cx="1646400" cy="10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21" name="Google Shape;421;p132"/>
          <p:cNvSpPr txBox="1">
            <a:spLocks noGrp="1"/>
          </p:cNvSpPr>
          <p:nvPr>
            <p:ph type="subTitle" idx="9"/>
          </p:nvPr>
        </p:nvSpPr>
        <p:spPr>
          <a:xfrm>
            <a:off x="6093200" y="2765130"/>
            <a:ext cx="1646400" cy="10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4">
  <p:cSld name="TITLE_AND_TWO_COLUMNS_1_3"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133"/>
          <p:cNvSpPr txBox="1">
            <a:spLocks noGrp="1"/>
          </p:cNvSpPr>
          <p:nvPr>
            <p:ph type="title"/>
          </p:nvPr>
        </p:nvSpPr>
        <p:spPr>
          <a:xfrm>
            <a:off x="720000" y="548640"/>
            <a:ext cx="2971500" cy="11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24" name="Google Shape;424;p133"/>
          <p:cNvSpPr txBox="1">
            <a:spLocks noGrp="1"/>
          </p:cNvSpPr>
          <p:nvPr>
            <p:ph type="subTitle" idx="1"/>
          </p:nvPr>
        </p:nvSpPr>
        <p:spPr>
          <a:xfrm>
            <a:off x="5975125" y="2166950"/>
            <a:ext cx="2395200" cy="10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None/>
              <a:defRPr sz="1400"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Lato"/>
              <a:buNone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425" name="Google Shape;425;p133"/>
          <p:cNvSpPr txBox="1">
            <a:spLocks noGrp="1"/>
          </p:cNvSpPr>
          <p:nvPr>
            <p:ph type="subTitle" idx="2"/>
          </p:nvPr>
        </p:nvSpPr>
        <p:spPr>
          <a:xfrm>
            <a:off x="5975125" y="3590500"/>
            <a:ext cx="2395200" cy="10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None/>
              <a:defRPr sz="1400"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Lato"/>
              <a:buNone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426" name="Google Shape;426;p133"/>
          <p:cNvSpPr txBox="1">
            <a:spLocks noGrp="1"/>
          </p:cNvSpPr>
          <p:nvPr>
            <p:ph type="subTitle" idx="3"/>
          </p:nvPr>
        </p:nvSpPr>
        <p:spPr>
          <a:xfrm>
            <a:off x="5975125" y="1825000"/>
            <a:ext cx="2221500" cy="42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None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427" name="Google Shape;427;p133"/>
          <p:cNvSpPr txBox="1">
            <a:spLocks noGrp="1"/>
          </p:cNvSpPr>
          <p:nvPr>
            <p:ph type="subTitle" idx="4"/>
          </p:nvPr>
        </p:nvSpPr>
        <p:spPr>
          <a:xfrm>
            <a:off x="5975125" y="3248550"/>
            <a:ext cx="2221500" cy="42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None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428" name="Google Shape;428;p133"/>
          <p:cNvSpPr/>
          <p:nvPr/>
        </p:nvSpPr>
        <p:spPr>
          <a:xfrm rot="1828969">
            <a:off x="938629" y="-2525921"/>
            <a:ext cx="12937420" cy="12775982"/>
          </a:xfrm>
          <a:custGeom>
            <a:avLst/>
            <a:gdLst/>
            <a:ahLst/>
            <a:cxnLst/>
            <a:rect l="l" t="t" r="r" b="b"/>
            <a:pathLst>
              <a:path w="274713" h="156651" extrusionOk="0">
                <a:moveTo>
                  <a:pt x="1" y="156650"/>
                </a:moveTo>
                <a:lnTo>
                  <a:pt x="274713" y="156650"/>
                </a:lnTo>
                <a:lnTo>
                  <a:pt x="274713" y="1"/>
                </a:lnTo>
                <a:cubicBezTo>
                  <a:pt x="188970" y="132455"/>
                  <a:pt x="75677" y="78193"/>
                  <a:pt x="1" y="156650"/>
                </a:cubicBezTo>
                <a:close/>
              </a:path>
            </a:pathLst>
          </a:custGeom>
          <a:solidFill>
            <a:schemeClr val="dk2">
              <a:alpha val="46666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" name="Google Shape;429;p133"/>
          <p:cNvSpPr/>
          <p:nvPr/>
        </p:nvSpPr>
        <p:spPr>
          <a:xfrm rot="-10501244">
            <a:off x="5729755" y="3876207"/>
            <a:ext cx="7627109" cy="1699821"/>
          </a:xfrm>
          <a:custGeom>
            <a:avLst/>
            <a:gdLst/>
            <a:ahLst/>
            <a:cxnLst/>
            <a:rect l="l" t="t" r="r" b="b"/>
            <a:pathLst>
              <a:path w="249105" h="67994" extrusionOk="0">
                <a:moveTo>
                  <a:pt x="0" y="43533"/>
                </a:moveTo>
                <a:cubicBezTo>
                  <a:pt x="32584" y="43533"/>
                  <a:pt x="61989" y="67993"/>
                  <a:pt x="90953" y="67993"/>
                </a:cubicBezTo>
                <a:cubicBezTo>
                  <a:pt x="143228" y="67993"/>
                  <a:pt x="170382" y="0"/>
                  <a:pt x="249104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dk2">
              <a:alpha val="46666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0" name="Google Shape;430;p133"/>
          <p:cNvSpPr/>
          <p:nvPr/>
        </p:nvSpPr>
        <p:spPr>
          <a:xfrm rot="-10501244">
            <a:off x="6260568" y="3935718"/>
            <a:ext cx="7627109" cy="1699821"/>
          </a:xfrm>
          <a:custGeom>
            <a:avLst/>
            <a:gdLst/>
            <a:ahLst/>
            <a:cxnLst/>
            <a:rect l="l" t="t" r="r" b="b"/>
            <a:pathLst>
              <a:path w="249105" h="67994" extrusionOk="0">
                <a:moveTo>
                  <a:pt x="0" y="43533"/>
                </a:moveTo>
                <a:cubicBezTo>
                  <a:pt x="32584" y="43533"/>
                  <a:pt x="61989" y="67993"/>
                  <a:pt x="90953" y="67993"/>
                </a:cubicBezTo>
                <a:cubicBezTo>
                  <a:pt x="143228" y="67993"/>
                  <a:pt x="170382" y="0"/>
                  <a:pt x="249104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dk2">
              <a:alpha val="46666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134"/>
          <p:cNvSpPr txBox="1">
            <a:spLocks noGrp="1"/>
          </p:cNvSpPr>
          <p:nvPr>
            <p:ph type="title"/>
          </p:nvPr>
        </p:nvSpPr>
        <p:spPr>
          <a:xfrm>
            <a:off x="720000" y="54864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33" name="Google Shape;433;p134"/>
          <p:cNvSpPr txBox="1">
            <a:spLocks noGrp="1"/>
          </p:cNvSpPr>
          <p:nvPr>
            <p:ph type="subTitle" idx="1"/>
          </p:nvPr>
        </p:nvSpPr>
        <p:spPr>
          <a:xfrm>
            <a:off x="4811700" y="1241858"/>
            <a:ext cx="3600000" cy="50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None/>
              <a:defRPr>
                <a:solidFill>
                  <a:schemeClr val="dk2"/>
                </a:solidFill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434" name="Google Shape;434;p134"/>
          <p:cNvSpPr txBox="1">
            <a:spLocks noGrp="1"/>
          </p:cNvSpPr>
          <p:nvPr>
            <p:ph type="subTitle" idx="2"/>
          </p:nvPr>
        </p:nvSpPr>
        <p:spPr>
          <a:xfrm>
            <a:off x="5354400" y="3597870"/>
            <a:ext cx="2514600" cy="85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None/>
              <a:defRPr sz="1400"/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435" name="Google Shape;435;p134"/>
          <p:cNvSpPr txBox="1">
            <a:spLocks noGrp="1"/>
          </p:cNvSpPr>
          <p:nvPr>
            <p:ph type="subTitle" idx="3"/>
          </p:nvPr>
        </p:nvSpPr>
        <p:spPr>
          <a:xfrm>
            <a:off x="720000" y="1241858"/>
            <a:ext cx="3600000" cy="50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None/>
              <a:defRPr>
                <a:solidFill>
                  <a:schemeClr val="dk2"/>
                </a:solidFill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436" name="Google Shape;436;p134"/>
          <p:cNvSpPr txBox="1">
            <a:spLocks noGrp="1"/>
          </p:cNvSpPr>
          <p:nvPr>
            <p:ph type="subTitle" idx="4"/>
          </p:nvPr>
        </p:nvSpPr>
        <p:spPr>
          <a:xfrm>
            <a:off x="1263000" y="3597875"/>
            <a:ext cx="2514000" cy="85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None/>
              <a:defRPr sz="1400"/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437" name="Google Shape;437;p134"/>
          <p:cNvSpPr/>
          <p:nvPr/>
        </p:nvSpPr>
        <p:spPr>
          <a:xfrm rot="1828969">
            <a:off x="-2189620" y="-2399287"/>
            <a:ext cx="12937420" cy="12775982"/>
          </a:xfrm>
          <a:custGeom>
            <a:avLst/>
            <a:gdLst/>
            <a:ahLst/>
            <a:cxnLst/>
            <a:rect l="l" t="t" r="r" b="b"/>
            <a:pathLst>
              <a:path w="274713" h="156651" extrusionOk="0">
                <a:moveTo>
                  <a:pt x="1" y="156650"/>
                </a:moveTo>
                <a:lnTo>
                  <a:pt x="274713" y="156650"/>
                </a:lnTo>
                <a:lnTo>
                  <a:pt x="274713" y="1"/>
                </a:lnTo>
                <a:cubicBezTo>
                  <a:pt x="188970" y="132455"/>
                  <a:pt x="75677" y="78193"/>
                  <a:pt x="1" y="156650"/>
                </a:cubicBezTo>
                <a:close/>
              </a:path>
            </a:pathLst>
          </a:custGeom>
          <a:solidFill>
            <a:schemeClr val="dk2">
              <a:alpha val="46666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8" name="Google Shape;438;p134"/>
          <p:cNvSpPr/>
          <p:nvPr/>
        </p:nvSpPr>
        <p:spPr>
          <a:xfrm rot="1828969">
            <a:off x="-229020" y="-2177787"/>
            <a:ext cx="12937420" cy="12775982"/>
          </a:xfrm>
          <a:custGeom>
            <a:avLst/>
            <a:gdLst/>
            <a:ahLst/>
            <a:cxnLst/>
            <a:rect l="l" t="t" r="r" b="b"/>
            <a:pathLst>
              <a:path w="274713" h="156651" extrusionOk="0">
                <a:moveTo>
                  <a:pt x="1" y="156650"/>
                </a:moveTo>
                <a:lnTo>
                  <a:pt x="274713" y="156650"/>
                </a:lnTo>
                <a:lnTo>
                  <a:pt x="274713" y="1"/>
                </a:lnTo>
                <a:cubicBezTo>
                  <a:pt x="188970" y="132455"/>
                  <a:pt x="75677" y="78193"/>
                  <a:pt x="1" y="156650"/>
                </a:cubicBezTo>
                <a:close/>
              </a:path>
            </a:pathLst>
          </a:custGeom>
          <a:solidFill>
            <a:schemeClr val="dk2">
              <a:alpha val="46666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9" name="Google Shape;439;p134"/>
          <p:cNvSpPr/>
          <p:nvPr/>
        </p:nvSpPr>
        <p:spPr>
          <a:xfrm rot="1828969">
            <a:off x="938629" y="-2830721"/>
            <a:ext cx="12937420" cy="12775982"/>
          </a:xfrm>
          <a:custGeom>
            <a:avLst/>
            <a:gdLst/>
            <a:ahLst/>
            <a:cxnLst/>
            <a:rect l="l" t="t" r="r" b="b"/>
            <a:pathLst>
              <a:path w="274713" h="156651" extrusionOk="0">
                <a:moveTo>
                  <a:pt x="1" y="156650"/>
                </a:moveTo>
                <a:lnTo>
                  <a:pt x="274713" y="156650"/>
                </a:lnTo>
                <a:lnTo>
                  <a:pt x="274713" y="1"/>
                </a:lnTo>
                <a:cubicBezTo>
                  <a:pt x="188970" y="132455"/>
                  <a:pt x="75677" y="78193"/>
                  <a:pt x="1" y="156650"/>
                </a:cubicBezTo>
                <a:close/>
              </a:path>
            </a:pathLst>
          </a:custGeom>
          <a:solidFill>
            <a:schemeClr val="dk2">
              <a:alpha val="46666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5">
  <p:cSld name="CUSTOM_34"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135"/>
          <p:cNvSpPr txBox="1">
            <a:spLocks noGrp="1"/>
          </p:cNvSpPr>
          <p:nvPr>
            <p:ph type="title"/>
          </p:nvPr>
        </p:nvSpPr>
        <p:spPr>
          <a:xfrm>
            <a:off x="720000" y="548640"/>
            <a:ext cx="3774000" cy="8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442" name="Google Shape;442;p135"/>
          <p:cNvSpPr txBox="1">
            <a:spLocks noGrp="1"/>
          </p:cNvSpPr>
          <p:nvPr>
            <p:ph type="subTitle" idx="1"/>
          </p:nvPr>
        </p:nvSpPr>
        <p:spPr>
          <a:xfrm>
            <a:off x="1322800" y="3130492"/>
            <a:ext cx="1806600" cy="4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2"/>
                </a:solidFill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3" name="Google Shape;443;p135"/>
          <p:cNvSpPr txBox="1">
            <a:spLocks noGrp="1"/>
          </p:cNvSpPr>
          <p:nvPr>
            <p:ph type="subTitle" idx="2"/>
          </p:nvPr>
        </p:nvSpPr>
        <p:spPr>
          <a:xfrm>
            <a:off x="6012800" y="3130492"/>
            <a:ext cx="1806900" cy="4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2"/>
                </a:solidFill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4" name="Google Shape;444;p135"/>
          <p:cNvSpPr/>
          <p:nvPr/>
        </p:nvSpPr>
        <p:spPr>
          <a:xfrm rot="681460" flipH="1">
            <a:off x="-2056195" y="2877808"/>
            <a:ext cx="5011380" cy="3046220"/>
          </a:xfrm>
          <a:custGeom>
            <a:avLst/>
            <a:gdLst/>
            <a:ahLst/>
            <a:cxnLst/>
            <a:rect l="l" t="t" r="r" b="b"/>
            <a:pathLst>
              <a:path w="274713" h="156651" extrusionOk="0">
                <a:moveTo>
                  <a:pt x="1" y="156650"/>
                </a:moveTo>
                <a:lnTo>
                  <a:pt x="274713" y="156650"/>
                </a:lnTo>
                <a:lnTo>
                  <a:pt x="274713" y="1"/>
                </a:lnTo>
                <a:cubicBezTo>
                  <a:pt x="188970" y="132455"/>
                  <a:pt x="75677" y="78193"/>
                  <a:pt x="1" y="156650"/>
                </a:cubicBezTo>
                <a:close/>
              </a:path>
            </a:pathLst>
          </a:custGeom>
          <a:solidFill>
            <a:schemeClr val="dk2">
              <a:alpha val="46666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5" name="Google Shape;445;p135"/>
          <p:cNvSpPr/>
          <p:nvPr/>
        </p:nvSpPr>
        <p:spPr>
          <a:xfrm>
            <a:off x="5006013" y="-1420128"/>
            <a:ext cx="9379426" cy="1699850"/>
          </a:xfrm>
          <a:custGeom>
            <a:avLst/>
            <a:gdLst/>
            <a:ahLst/>
            <a:cxnLst/>
            <a:rect l="l" t="t" r="r" b="b"/>
            <a:pathLst>
              <a:path w="249105" h="67994" extrusionOk="0">
                <a:moveTo>
                  <a:pt x="0" y="43533"/>
                </a:moveTo>
                <a:cubicBezTo>
                  <a:pt x="32584" y="43533"/>
                  <a:pt x="61989" y="67993"/>
                  <a:pt x="90953" y="67993"/>
                </a:cubicBezTo>
                <a:cubicBezTo>
                  <a:pt x="143228" y="67993"/>
                  <a:pt x="170382" y="0"/>
                  <a:pt x="249104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dk2">
              <a:alpha val="46666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6" name="Google Shape;446;p135"/>
          <p:cNvSpPr/>
          <p:nvPr/>
        </p:nvSpPr>
        <p:spPr>
          <a:xfrm rot="681460" flipH="1">
            <a:off x="-2876711" y="2526183"/>
            <a:ext cx="5011380" cy="3046220"/>
          </a:xfrm>
          <a:custGeom>
            <a:avLst/>
            <a:gdLst/>
            <a:ahLst/>
            <a:cxnLst/>
            <a:rect l="l" t="t" r="r" b="b"/>
            <a:pathLst>
              <a:path w="274713" h="156651" extrusionOk="0">
                <a:moveTo>
                  <a:pt x="1" y="156650"/>
                </a:moveTo>
                <a:lnTo>
                  <a:pt x="274713" y="156650"/>
                </a:lnTo>
                <a:lnTo>
                  <a:pt x="274713" y="1"/>
                </a:lnTo>
                <a:cubicBezTo>
                  <a:pt x="188970" y="132455"/>
                  <a:pt x="75677" y="78193"/>
                  <a:pt x="1" y="15665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7" name="Google Shape;447;p135"/>
          <p:cNvSpPr/>
          <p:nvPr/>
        </p:nvSpPr>
        <p:spPr>
          <a:xfrm>
            <a:off x="4244013" y="-1259525"/>
            <a:ext cx="9379426" cy="1699850"/>
          </a:xfrm>
          <a:custGeom>
            <a:avLst/>
            <a:gdLst/>
            <a:ahLst/>
            <a:cxnLst/>
            <a:rect l="l" t="t" r="r" b="b"/>
            <a:pathLst>
              <a:path w="249105" h="67994" extrusionOk="0">
                <a:moveTo>
                  <a:pt x="0" y="43533"/>
                </a:moveTo>
                <a:cubicBezTo>
                  <a:pt x="32584" y="43533"/>
                  <a:pt x="61989" y="67993"/>
                  <a:pt x="90953" y="67993"/>
                </a:cubicBezTo>
                <a:cubicBezTo>
                  <a:pt x="143228" y="67993"/>
                  <a:pt x="170382" y="0"/>
                  <a:pt x="249104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dk2">
              <a:alpha val="46666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8" name="Google Shape;448;p135"/>
          <p:cNvSpPr txBox="1">
            <a:spLocks noGrp="1"/>
          </p:cNvSpPr>
          <p:nvPr>
            <p:ph type="subTitle" idx="3"/>
          </p:nvPr>
        </p:nvSpPr>
        <p:spPr>
          <a:xfrm>
            <a:off x="3667800" y="3130492"/>
            <a:ext cx="1808400" cy="4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9" name="Google Shape;449;p135"/>
          <p:cNvSpPr txBox="1">
            <a:spLocks noGrp="1"/>
          </p:cNvSpPr>
          <p:nvPr>
            <p:ph type="subTitle" idx="4"/>
          </p:nvPr>
        </p:nvSpPr>
        <p:spPr>
          <a:xfrm>
            <a:off x="1322800" y="3469497"/>
            <a:ext cx="1808400" cy="10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50" name="Google Shape;450;p135"/>
          <p:cNvSpPr txBox="1">
            <a:spLocks noGrp="1"/>
          </p:cNvSpPr>
          <p:nvPr>
            <p:ph type="subTitle" idx="5"/>
          </p:nvPr>
        </p:nvSpPr>
        <p:spPr>
          <a:xfrm>
            <a:off x="3667800" y="3469497"/>
            <a:ext cx="1808400" cy="10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51" name="Google Shape;451;p135"/>
          <p:cNvSpPr txBox="1">
            <a:spLocks noGrp="1"/>
          </p:cNvSpPr>
          <p:nvPr>
            <p:ph type="subTitle" idx="6"/>
          </p:nvPr>
        </p:nvSpPr>
        <p:spPr>
          <a:xfrm>
            <a:off x="6012800" y="3469497"/>
            <a:ext cx="1808400" cy="10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1"/>
          <p:cNvSpPr txBox="1">
            <a:spLocks noGrp="1"/>
          </p:cNvSpPr>
          <p:nvPr>
            <p:ph type="title"/>
          </p:nvPr>
        </p:nvSpPr>
        <p:spPr>
          <a:xfrm>
            <a:off x="720000" y="877525"/>
            <a:ext cx="77040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endParaRPr/>
          </a:p>
        </p:txBody>
      </p:sp>
      <p:sp>
        <p:nvSpPr>
          <p:cNvPr id="60" name="Google Shape;60;p91"/>
          <p:cNvSpPr/>
          <p:nvPr/>
        </p:nvSpPr>
        <p:spPr>
          <a:xfrm>
            <a:off x="5707038" y="-1420128"/>
            <a:ext cx="9379426" cy="1699850"/>
          </a:xfrm>
          <a:custGeom>
            <a:avLst/>
            <a:gdLst/>
            <a:ahLst/>
            <a:cxnLst/>
            <a:rect l="l" t="t" r="r" b="b"/>
            <a:pathLst>
              <a:path w="249105" h="67994" extrusionOk="0">
                <a:moveTo>
                  <a:pt x="0" y="43533"/>
                </a:moveTo>
                <a:cubicBezTo>
                  <a:pt x="32584" y="43533"/>
                  <a:pt x="61989" y="67993"/>
                  <a:pt x="90953" y="67993"/>
                </a:cubicBezTo>
                <a:cubicBezTo>
                  <a:pt x="143228" y="67993"/>
                  <a:pt x="170382" y="0"/>
                  <a:pt x="249104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dk2">
              <a:alpha val="46666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61;p91"/>
          <p:cNvSpPr/>
          <p:nvPr/>
        </p:nvSpPr>
        <p:spPr>
          <a:xfrm>
            <a:off x="976113" y="-1259512"/>
            <a:ext cx="9379426" cy="1699850"/>
          </a:xfrm>
          <a:custGeom>
            <a:avLst/>
            <a:gdLst/>
            <a:ahLst/>
            <a:cxnLst/>
            <a:rect l="l" t="t" r="r" b="b"/>
            <a:pathLst>
              <a:path w="249105" h="67994" extrusionOk="0">
                <a:moveTo>
                  <a:pt x="0" y="43533"/>
                </a:moveTo>
                <a:cubicBezTo>
                  <a:pt x="32584" y="43533"/>
                  <a:pt x="61989" y="67993"/>
                  <a:pt x="90953" y="67993"/>
                </a:cubicBezTo>
                <a:cubicBezTo>
                  <a:pt x="143228" y="67993"/>
                  <a:pt x="170382" y="0"/>
                  <a:pt x="249104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dk2">
              <a:alpha val="46666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62;p91"/>
          <p:cNvSpPr txBox="1">
            <a:spLocks noGrp="1"/>
          </p:cNvSpPr>
          <p:nvPr>
            <p:ph type="title" idx="2"/>
          </p:nvPr>
        </p:nvSpPr>
        <p:spPr>
          <a:xfrm>
            <a:off x="1433700" y="2569800"/>
            <a:ext cx="6276600" cy="10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63" name="Google Shape;63;p91"/>
          <p:cNvSpPr/>
          <p:nvPr/>
        </p:nvSpPr>
        <p:spPr>
          <a:xfrm>
            <a:off x="-1436887" y="-1420124"/>
            <a:ext cx="12883711" cy="2163229"/>
          </a:xfrm>
          <a:custGeom>
            <a:avLst/>
            <a:gdLst/>
            <a:ahLst/>
            <a:cxnLst/>
            <a:rect l="l" t="t" r="r" b="b"/>
            <a:pathLst>
              <a:path w="249105" h="67994" extrusionOk="0">
                <a:moveTo>
                  <a:pt x="0" y="43533"/>
                </a:moveTo>
                <a:cubicBezTo>
                  <a:pt x="32584" y="43533"/>
                  <a:pt x="61989" y="67993"/>
                  <a:pt x="90953" y="67993"/>
                </a:cubicBezTo>
                <a:cubicBezTo>
                  <a:pt x="143228" y="67993"/>
                  <a:pt x="170382" y="0"/>
                  <a:pt x="249104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dk2">
              <a:alpha val="46666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91"/>
          <p:cNvSpPr/>
          <p:nvPr/>
        </p:nvSpPr>
        <p:spPr>
          <a:xfrm rot="-10501244">
            <a:off x="5729755" y="3876207"/>
            <a:ext cx="7627109" cy="1699821"/>
          </a:xfrm>
          <a:custGeom>
            <a:avLst/>
            <a:gdLst/>
            <a:ahLst/>
            <a:cxnLst/>
            <a:rect l="l" t="t" r="r" b="b"/>
            <a:pathLst>
              <a:path w="249105" h="67994" extrusionOk="0">
                <a:moveTo>
                  <a:pt x="0" y="43533"/>
                </a:moveTo>
                <a:cubicBezTo>
                  <a:pt x="32584" y="43533"/>
                  <a:pt x="61989" y="67993"/>
                  <a:pt x="90953" y="67993"/>
                </a:cubicBezTo>
                <a:cubicBezTo>
                  <a:pt x="143228" y="67993"/>
                  <a:pt x="170382" y="0"/>
                  <a:pt x="249104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dk2">
              <a:alpha val="46666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91"/>
          <p:cNvSpPr/>
          <p:nvPr/>
        </p:nvSpPr>
        <p:spPr>
          <a:xfrm rot="-10501244">
            <a:off x="6260568" y="3935718"/>
            <a:ext cx="7627109" cy="1699821"/>
          </a:xfrm>
          <a:custGeom>
            <a:avLst/>
            <a:gdLst/>
            <a:ahLst/>
            <a:cxnLst/>
            <a:rect l="l" t="t" r="r" b="b"/>
            <a:pathLst>
              <a:path w="249105" h="67994" extrusionOk="0">
                <a:moveTo>
                  <a:pt x="0" y="43533"/>
                </a:moveTo>
                <a:cubicBezTo>
                  <a:pt x="32584" y="43533"/>
                  <a:pt x="61989" y="67993"/>
                  <a:pt x="90953" y="67993"/>
                </a:cubicBezTo>
                <a:cubicBezTo>
                  <a:pt x="143228" y="67993"/>
                  <a:pt x="170382" y="0"/>
                  <a:pt x="249104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dk2">
              <a:alpha val="46666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91"/>
          <p:cNvSpPr/>
          <p:nvPr/>
        </p:nvSpPr>
        <p:spPr>
          <a:xfrm rot="10800000">
            <a:off x="-1436887" y="4290201"/>
            <a:ext cx="12883711" cy="2163229"/>
          </a:xfrm>
          <a:custGeom>
            <a:avLst/>
            <a:gdLst/>
            <a:ahLst/>
            <a:cxnLst/>
            <a:rect l="l" t="t" r="r" b="b"/>
            <a:pathLst>
              <a:path w="249105" h="67994" extrusionOk="0">
                <a:moveTo>
                  <a:pt x="0" y="43533"/>
                </a:moveTo>
                <a:cubicBezTo>
                  <a:pt x="32584" y="43533"/>
                  <a:pt x="61989" y="67993"/>
                  <a:pt x="90953" y="67993"/>
                </a:cubicBezTo>
                <a:cubicBezTo>
                  <a:pt x="143228" y="67993"/>
                  <a:pt x="170382" y="0"/>
                  <a:pt x="249104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dk2">
              <a:alpha val="46666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91"/>
          <p:cNvSpPr/>
          <p:nvPr/>
        </p:nvSpPr>
        <p:spPr>
          <a:xfrm rot="1828969">
            <a:off x="385667" y="-3316321"/>
            <a:ext cx="12937420" cy="12775982"/>
          </a:xfrm>
          <a:custGeom>
            <a:avLst/>
            <a:gdLst/>
            <a:ahLst/>
            <a:cxnLst/>
            <a:rect l="l" t="t" r="r" b="b"/>
            <a:pathLst>
              <a:path w="274713" h="156651" extrusionOk="0">
                <a:moveTo>
                  <a:pt x="1" y="156650"/>
                </a:moveTo>
                <a:lnTo>
                  <a:pt x="274713" y="156650"/>
                </a:lnTo>
                <a:lnTo>
                  <a:pt x="274713" y="1"/>
                </a:lnTo>
                <a:cubicBezTo>
                  <a:pt x="188970" y="132455"/>
                  <a:pt x="75677" y="78193"/>
                  <a:pt x="1" y="156650"/>
                </a:cubicBezTo>
                <a:close/>
              </a:path>
            </a:pathLst>
          </a:custGeom>
          <a:solidFill>
            <a:schemeClr val="dk2">
              <a:alpha val="46666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91"/>
          <p:cNvSpPr txBox="1">
            <a:spLocks noGrp="1"/>
          </p:cNvSpPr>
          <p:nvPr>
            <p:ph type="subTitle" idx="1"/>
          </p:nvPr>
        </p:nvSpPr>
        <p:spPr>
          <a:xfrm>
            <a:off x="1433700" y="3157133"/>
            <a:ext cx="6276600" cy="18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595959"/>
                </a:solidFill>
              </a:defRPr>
            </a:lvl1pPr>
            <a:lvl2pPr lvl="1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136"/>
          <p:cNvSpPr txBox="1">
            <a:spLocks noGrp="1"/>
          </p:cNvSpPr>
          <p:nvPr>
            <p:ph type="title" hasCustomPrompt="1"/>
          </p:nvPr>
        </p:nvSpPr>
        <p:spPr>
          <a:xfrm>
            <a:off x="720000" y="1106125"/>
            <a:ext cx="77040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54" name="Google Shape;454;p136"/>
          <p:cNvSpPr txBox="1">
            <a:spLocks noGrp="1"/>
          </p:cNvSpPr>
          <p:nvPr>
            <p:ph type="body" idx="1"/>
          </p:nvPr>
        </p:nvSpPr>
        <p:spPr>
          <a:xfrm>
            <a:off x="720000" y="3152225"/>
            <a:ext cx="77040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solidFill>
                  <a:schemeClr val="dk2"/>
                </a:solidFill>
              </a:defRPr>
            </a:lvl1pPr>
            <a:lvl2pPr marL="914400" lvl="1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5" name="Google Shape;455;p136"/>
          <p:cNvSpPr/>
          <p:nvPr/>
        </p:nvSpPr>
        <p:spPr>
          <a:xfrm>
            <a:off x="976113" y="-1210912"/>
            <a:ext cx="9379426" cy="1699850"/>
          </a:xfrm>
          <a:custGeom>
            <a:avLst/>
            <a:gdLst/>
            <a:ahLst/>
            <a:cxnLst/>
            <a:rect l="l" t="t" r="r" b="b"/>
            <a:pathLst>
              <a:path w="249105" h="67994" extrusionOk="0">
                <a:moveTo>
                  <a:pt x="0" y="43533"/>
                </a:moveTo>
                <a:cubicBezTo>
                  <a:pt x="32584" y="43533"/>
                  <a:pt x="61989" y="67993"/>
                  <a:pt x="90953" y="67993"/>
                </a:cubicBezTo>
                <a:cubicBezTo>
                  <a:pt x="143228" y="67993"/>
                  <a:pt x="170382" y="0"/>
                  <a:pt x="249104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dk2">
              <a:alpha val="46666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6" name="Google Shape;456;p136"/>
          <p:cNvSpPr/>
          <p:nvPr/>
        </p:nvSpPr>
        <p:spPr>
          <a:xfrm>
            <a:off x="-1762600" y="-1487311"/>
            <a:ext cx="12883711" cy="2163229"/>
          </a:xfrm>
          <a:custGeom>
            <a:avLst/>
            <a:gdLst/>
            <a:ahLst/>
            <a:cxnLst/>
            <a:rect l="l" t="t" r="r" b="b"/>
            <a:pathLst>
              <a:path w="249105" h="67994" extrusionOk="0">
                <a:moveTo>
                  <a:pt x="0" y="43533"/>
                </a:moveTo>
                <a:cubicBezTo>
                  <a:pt x="32584" y="43533"/>
                  <a:pt x="61989" y="67993"/>
                  <a:pt x="90953" y="67993"/>
                </a:cubicBezTo>
                <a:cubicBezTo>
                  <a:pt x="143228" y="67993"/>
                  <a:pt x="170382" y="0"/>
                  <a:pt x="249104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dk2">
              <a:alpha val="46666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7" name="Google Shape;457;p136"/>
          <p:cNvSpPr/>
          <p:nvPr/>
        </p:nvSpPr>
        <p:spPr>
          <a:xfrm rot="-10501244">
            <a:off x="5729755" y="3876207"/>
            <a:ext cx="7627109" cy="1699821"/>
          </a:xfrm>
          <a:custGeom>
            <a:avLst/>
            <a:gdLst/>
            <a:ahLst/>
            <a:cxnLst/>
            <a:rect l="l" t="t" r="r" b="b"/>
            <a:pathLst>
              <a:path w="249105" h="67994" extrusionOk="0">
                <a:moveTo>
                  <a:pt x="0" y="43533"/>
                </a:moveTo>
                <a:cubicBezTo>
                  <a:pt x="32584" y="43533"/>
                  <a:pt x="61989" y="67993"/>
                  <a:pt x="90953" y="67993"/>
                </a:cubicBezTo>
                <a:cubicBezTo>
                  <a:pt x="143228" y="67993"/>
                  <a:pt x="170382" y="0"/>
                  <a:pt x="249104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dk2">
              <a:alpha val="46666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8" name="Google Shape;458;p136"/>
          <p:cNvSpPr/>
          <p:nvPr/>
        </p:nvSpPr>
        <p:spPr>
          <a:xfrm rot="-10501244">
            <a:off x="6260568" y="3935718"/>
            <a:ext cx="7627109" cy="1699821"/>
          </a:xfrm>
          <a:custGeom>
            <a:avLst/>
            <a:gdLst/>
            <a:ahLst/>
            <a:cxnLst/>
            <a:rect l="l" t="t" r="r" b="b"/>
            <a:pathLst>
              <a:path w="249105" h="67994" extrusionOk="0">
                <a:moveTo>
                  <a:pt x="0" y="43533"/>
                </a:moveTo>
                <a:cubicBezTo>
                  <a:pt x="32584" y="43533"/>
                  <a:pt x="61989" y="67993"/>
                  <a:pt x="90953" y="67993"/>
                </a:cubicBezTo>
                <a:cubicBezTo>
                  <a:pt x="143228" y="67993"/>
                  <a:pt x="170382" y="0"/>
                  <a:pt x="249104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dk2">
              <a:alpha val="46666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9" name="Google Shape;459;p136"/>
          <p:cNvSpPr/>
          <p:nvPr/>
        </p:nvSpPr>
        <p:spPr>
          <a:xfrm rot="1828969">
            <a:off x="-2265421" y="-2900596"/>
            <a:ext cx="12937420" cy="12775982"/>
          </a:xfrm>
          <a:custGeom>
            <a:avLst/>
            <a:gdLst/>
            <a:ahLst/>
            <a:cxnLst/>
            <a:rect l="l" t="t" r="r" b="b"/>
            <a:pathLst>
              <a:path w="274713" h="156651" extrusionOk="0">
                <a:moveTo>
                  <a:pt x="1" y="156650"/>
                </a:moveTo>
                <a:lnTo>
                  <a:pt x="274713" y="156650"/>
                </a:lnTo>
                <a:lnTo>
                  <a:pt x="274713" y="1"/>
                </a:lnTo>
                <a:cubicBezTo>
                  <a:pt x="188970" y="132455"/>
                  <a:pt x="75677" y="78193"/>
                  <a:pt x="1" y="156650"/>
                </a:cubicBezTo>
                <a:close/>
              </a:path>
            </a:pathLst>
          </a:custGeom>
          <a:solidFill>
            <a:schemeClr val="dk2">
              <a:alpha val="46666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5">
  <p:cSld name="BIG_NUMBER_1"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137"/>
          <p:cNvSpPr txBox="1">
            <a:spLocks noGrp="1"/>
          </p:cNvSpPr>
          <p:nvPr>
            <p:ph type="title"/>
          </p:nvPr>
        </p:nvSpPr>
        <p:spPr>
          <a:xfrm>
            <a:off x="561488" y="1392375"/>
            <a:ext cx="53499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endParaRPr/>
          </a:p>
        </p:txBody>
      </p:sp>
      <p:sp>
        <p:nvSpPr>
          <p:cNvPr id="462" name="Google Shape;462;p137"/>
          <p:cNvSpPr txBox="1">
            <a:spLocks noGrp="1"/>
          </p:cNvSpPr>
          <p:nvPr>
            <p:ph type="title" idx="2"/>
          </p:nvPr>
        </p:nvSpPr>
        <p:spPr>
          <a:xfrm>
            <a:off x="561488" y="3237050"/>
            <a:ext cx="5349900" cy="10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463" name="Google Shape;463;p137"/>
          <p:cNvSpPr/>
          <p:nvPr/>
        </p:nvSpPr>
        <p:spPr>
          <a:xfrm rot="-5712136">
            <a:off x="2080785" y="-1488004"/>
            <a:ext cx="7271387" cy="7428138"/>
          </a:xfrm>
          <a:custGeom>
            <a:avLst/>
            <a:gdLst/>
            <a:ahLst/>
            <a:cxnLst/>
            <a:rect l="l" t="t" r="r" b="b"/>
            <a:pathLst>
              <a:path w="274713" h="156651" extrusionOk="0">
                <a:moveTo>
                  <a:pt x="1" y="156650"/>
                </a:moveTo>
                <a:lnTo>
                  <a:pt x="274713" y="156650"/>
                </a:lnTo>
                <a:lnTo>
                  <a:pt x="274713" y="1"/>
                </a:lnTo>
                <a:cubicBezTo>
                  <a:pt x="188970" y="132455"/>
                  <a:pt x="75677" y="78193"/>
                  <a:pt x="1" y="156650"/>
                </a:cubicBezTo>
                <a:close/>
              </a:path>
            </a:pathLst>
          </a:custGeom>
          <a:solidFill>
            <a:schemeClr val="dk2">
              <a:alpha val="46666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4" name="Google Shape;464;p137"/>
          <p:cNvSpPr/>
          <p:nvPr/>
        </p:nvSpPr>
        <p:spPr>
          <a:xfrm rot="-5712136">
            <a:off x="2494775" y="-384606"/>
            <a:ext cx="7271387" cy="7428138"/>
          </a:xfrm>
          <a:custGeom>
            <a:avLst/>
            <a:gdLst/>
            <a:ahLst/>
            <a:cxnLst/>
            <a:rect l="l" t="t" r="r" b="b"/>
            <a:pathLst>
              <a:path w="274713" h="156651" extrusionOk="0">
                <a:moveTo>
                  <a:pt x="1" y="156650"/>
                </a:moveTo>
                <a:lnTo>
                  <a:pt x="274713" y="156650"/>
                </a:lnTo>
                <a:lnTo>
                  <a:pt x="274713" y="1"/>
                </a:lnTo>
                <a:cubicBezTo>
                  <a:pt x="188970" y="132455"/>
                  <a:pt x="75677" y="78193"/>
                  <a:pt x="1" y="156650"/>
                </a:cubicBezTo>
                <a:close/>
              </a:path>
            </a:pathLst>
          </a:custGeom>
          <a:solidFill>
            <a:schemeClr val="dk2">
              <a:alpha val="46666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6">
  <p:cSld name="CUSTOM_41"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138"/>
          <p:cNvSpPr txBox="1">
            <a:spLocks noGrp="1"/>
          </p:cNvSpPr>
          <p:nvPr>
            <p:ph type="title"/>
          </p:nvPr>
        </p:nvSpPr>
        <p:spPr>
          <a:xfrm>
            <a:off x="1897038" y="1143888"/>
            <a:ext cx="53499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endParaRPr/>
          </a:p>
        </p:txBody>
      </p:sp>
      <p:sp>
        <p:nvSpPr>
          <p:cNvPr id="467" name="Google Shape;467;p138"/>
          <p:cNvSpPr txBox="1">
            <a:spLocks noGrp="1"/>
          </p:cNvSpPr>
          <p:nvPr>
            <p:ph type="title" idx="2"/>
          </p:nvPr>
        </p:nvSpPr>
        <p:spPr>
          <a:xfrm>
            <a:off x="1897038" y="2988563"/>
            <a:ext cx="5349900" cy="10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468" name="Google Shape;468;p138"/>
          <p:cNvSpPr/>
          <p:nvPr/>
        </p:nvSpPr>
        <p:spPr>
          <a:xfrm rot="-1015016">
            <a:off x="3909986" y="-1134486"/>
            <a:ext cx="7271774" cy="7428302"/>
          </a:xfrm>
          <a:custGeom>
            <a:avLst/>
            <a:gdLst/>
            <a:ahLst/>
            <a:cxnLst/>
            <a:rect l="l" t="t" r="r" b="b"/>
            <a:pathLst>
              <a:path w="274713" h="156651" extrusionOk="0">
                <a:moveTo>
                  <a:pt x="1" y="156650"/>
                </a:moveTo>
                <a:lnTo>
                  <a:pt x="274713" y="156650"/>
                </a:lnTo>
                <a:lnTo>
                  <a:pt x="274713" y="1"/>
                </a:lnTo>
                <a:cubicBezTo>
                  <a:pt x="188970" y="132455"/>
                  <a:pt x="75677" y="78193"/>
                  <a:pt x="1" y="156650"/>
                </a:cubicBezTo>
                <a:close/>
              </a:path>
            </a:pathLst>
          </a:custGeom>
          <a:solidFill>
            <a:schemeClr val="dk2">
              <a:alpha val="46666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9" name="Google Shape;469;p138"/>
          <p:cNvSpPr/>
          <p:nvPr/>
        </p:nvSpPr>
        <p:spPr>
          <a:xfrm rot="-1015016">
            <a:off x="2913655" y="-505041"/>
            <a:ext cx="7271774" cy="7428302"/>
          </a:xfrm>
          <a:custGeom>
            <a:avLst/>
            <a:gdLst/>
            <a:ahLst/>
            <a:cxnLst/>
            <a:rect l="l" t="t" r="r" b="b"/>
            <a:pathLst>
              <a:path w="274713" h="156651" extrusionOk="0">
                <a:moveTo>
                  <a:pt x="1" y="156650"/>
                </a:moveTo>
                <a:lnTo>
                  <a:pt x="274713" y="156650"/>
                </a:lnTo>
                <a:lnTo>
                  <a:pt x="274713" y="1"/>
                </a:lnTo>
                <a:cubicBezTo>
                  <a:pt x="188970" y="132455"/>
                  <a:pt x="75677" y="78193"/>
                  <a:pt x="1" y="156650"/>
                </a:cubicBezTo>
                <a:close/>
              </a:path>
            </a:pathLst>
          </a:custGeom>
          <a:solidFill>
            <a:schemeClr val="dk2">
              <a:alpha val="46666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0" name="Google Shape;470;p138"/>
          <p:cNvSpPr/>
          <p:nvPr/>
        </p:nvSpPr>
        <p:spPr>
          <a:xfrm rot="9784984">
            <a:off x="-2440170" y="-720504"/>
            <a:ext cx="7271774" cy="7428302"/>
          </a:xfrm>
          <a:custGeom>
            <a:avLst/>
            <a:gdLst/>
            <a:ahLst/>
            <a:cxnLst/>
            <a:rect l="l" t="t" r="r" b="b"/>
            <a:pathLst>
              <a:path w="274713" h="156651" extrusionOk="0">
                <a:moveTo>
                  <a:pt x="1" y="156650"/>
                </a:moveTo>
                <a:lnTo>
                  <a:pt x="274713" y="156650"/>
                </a:lnTo>
                <a:lnTo>
                  <a:pt x="274713" y="1"/>
                </a:lnTo>
                <a:cubicBezTo>
                  <a:pt x="188970" y="132455"/>
                  <a:pt x="75677" y="78193"/>
                  <a:pt x="1" y="156650"/>
                </a:cubicBezTo>
                <a:close/>
              </a:path>
            </a:pathLst>
          </a:custGeom>
          <a:solidFill>
            <a:schemeClr val="dk2">
              <a:alpha val="46666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1" name="Google Shape;471;p138"/>
          <p:cNvSpPr/>
          <p:nvPr/>
        </p:nvSpPr>
        <p:spPr>
          <a:xfrm rot="9784984">
            <a:off x="-1443839" y="-1349949"/>
            <a:ext cx="7271774" cy="7428302"/>
          </a:xfrm>
          <a:custGeom>
            <a:avLst/>
            <a:gdLst/>
            <a:ahLst/>
            <a:cxnLst/>
            <a:rect l="l" t="t" r="r" b="b"/>
            <a:pathLst>
              <a:path w="274713" h="156651" extrusionOk="0">
                <a:moveTo>
                  <a:pt x="1" y="156650"/>
                </a:moveTo>
                <a:lnTo>
                  <a:pt x="274713" y="156650"/>
                </a:lnTo>
                <a:lnTo>
                  <a:pt x="274713" y="1"/>
                </a:lnTo>
                <a:cubicBezTo>
                  <a:pt x="188970" y="132455"/>
                  <a:pt x="75677" y="78193"/>
                  <a:pt x="1" y="156650"/>
                </a:cubicBezTo>
                <a:close/>
              </a:path>
            </a:pathLst>
          </a:custGeom>
          <a:solidFill>
            <a:schemeClr val="dk2">
              <a:alpha val="46666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_AND_TWO_COLUMNS_1_4"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139"/>
          <p:cNvSpPr txBox="1">
            <a:spLocks noGrp="1"/>
          </p:cNvSpPr>
          <p:nvPr>
            <p:ph type="title"/>
          </p:nvPr>
        </p:nvSpPr>
        <p:spPr>
          <a:xfrm>
            <a:off x="720000" y="548640"/>
            <a:ext cx="2971500" cy="11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4" name="Google Shape;474;p139"/>
          <p:cNvSpPr txBox="1">
            <a:spLocks noGrp="1"/>
          </p:cNvSpPr>
          <p:nvPr>
            <p:ph type="subTitle" idx="1"/>
          </p:nvPr>
        </p:nvSpPr>
        <p:spPr>
          <a:xfrm>
            <a:off x="720000" y="2046763"/>
            <a:ext cx="2622600" cy="15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None/>
              <a:defRPr sz="1400"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Lato"/>
              <a:buNone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475" name="Google Shape;475;p139"/>
          <p:cNvSpPr txBox="1">
            <a:spLocks noGrp="1"/>
          </p:cNvSpPr>
          <p:nvPr>
            <p:ph type="subTitle" idx="2"/>
          </p:nvPr>
        </p:nvSpPr>
        <p:spPr>
          <a:xfrm>
            <a:off x="720000" y="1714913"/>
            <a:ext cx="2221500" cy="42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None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476" name="Google Shape;476;p139"/>
          <p:cNvSpPr/>
          <p:nvPr/>
        </p:nvSpPr>
        <p:spPr>
          <a:xfrm rot="-220157">
            <a:off x="2997515" y="-2269308"/>
            <a:ext cx="12883966" cy="2642905"/>
          </a:xfrm>
          <a:custGeom>
            <a:avLst/>
            <a:gdLst/>
            <a:ahLst/>
            <a:cxnLst/>
            <a:rect l="l" t="t" r="r" b="b"/>
            <a:pathLst>
              <a:path w="249105" h="67994" extrusionOk="0">
                <a:moveTo>
                  <a:pt x="0" y="43533"/>
                </a:moveTo>
                <a:cubicBezTo>
                  <a:pt x="32584" y="43533"/>
                  <a:pt x="61989" y="67993"/>
                  <a:pt x="90953" y="67993"/>
                </a:cubicBezTo>
                <a:cubicBezTo>
                  <a:pt x="143228" y="67993"/>
                  <a:pt x="170382" y="0"/>
                  <a:pt x="249104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dk2">
              <a:alpha val="7254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7" name="Google Shape;477;p139"/>
          <p:cNvSpPr/>
          <p:nvPr/>
        </p:nvSpPr>
        <p:spPr>
          <a:xfrm>
            <a:off x="991600" y="-1707574"/>
            <a:ext cx="12883711" cy="2163229"/>
          </a:xfrm>
          <a:custGeom>
            <a:avLst/>
            <a:gdLst/>
            <a:ahLst/>
            <a:cxnLst/>
            <a:rect l="l" t="t" r="r" b="b"/>
            <a:pathLst>
              <a:path w="249105" h="67994" extrusionOk="0">
                <a:moveTo>
                  <a:pt x="0" y="43533"/>
                </a:moveTo>
                <a:cubicBezTo>
                  <a:pt x="32584" y="43533"/>
                  <a:pt x="61989" y="67993"/>
                  <a:pt x="90953" y="67993"/>
                </a:cubicBezTo>
                <a:cubicBezTo>
                  <a:pt x="143228" y="67993"/>
                  <a:pt x="170382" y="0"/>
                  <a:pt x="249104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dk2">
              <a:alpha val="46666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8" name="Google Shape;478;p139"/>
          <p:cNvSpPr/>
          <p:nvPr/>
        </p:nvSpPr>
        <p:spPr>
          <a:xfrm rot="1828969">
            <a:off x="938629" y="-2525921"/>
            <a:ext cx="12937420" cy="12775982"/>
          </a:xfrm>
          <a:custGeom>
            <a:avLst/>
            <a:gdLst/>
            <a:ahLst/>
            <a:cxnLst/>
            <a:rect l="l" t="t" r="r" b="b"/>
            <a:pathLst>
              <a:path w="274713" h="156651" extrusionOk="0">
                <a:moveTo>
                  <a:pt x="1" y="156650"/>
                </a:moveTo>
                <a:lnTo>
                  <a:pt x="274713" y="156650"/>
                </a:lnTo>
                <a:lnTo>
                  <a:pt x="274713" y="1"/>
                </a:lnTo>
                <a:cubicBezTo>
                  <a:pt x="188970" y="132455"/>
                  <a:pt x="75677" y="78193"/>
                  <a:pt x="1" y="156650"/>
                </a:cubicBezTo>
                <a:close/>
              </a:path>
            </a:pathLst>
          </a:custGeom>
          <a:solidFill>
            <a:schemeClr val="dk2">
              <a:alpha val="46666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9" name="Google Shape;479;p139"/>
          <p:cNvSpPr/>
          <p:nvPr/>
        </p:nvSpPr>
        <p:spPr>
          <a:xfrm>
            <a:off x="2134600" y="-1402774"/>
            <a:ext cx="12883711" cy="2163229"/>
          </a:xfrm>
          <a:custGeom>
            <a:avLst/>
            <a:gdLst/>
            <a:ahLst/>
            <a:cxnLst/>
            <a:rect l="l" t="t" r="r" b="b"/>
            <a:pathLst>
              <a:path w="249105" h="67994" extrusionOk="0">
                <a:moveTo>
                  <a:pt x="0" y="43533"/>
                </a:moveTo>
                <a:cubicBezTo>
                  <a:pt x="32584" y="43533"/>
                  <a:pt x="61989" y="67993"/>
                  <a:pt x="90953" y="67993"/>
                </a:cubicBezTo>
                <a:cubicBezTo>
                  <a:pt x="143228" y="67993"/>
                  <a:pt x="170382" y="0"/>
                  <a:pt x="249104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dk2">
              <a:alpha val="46666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0" name="Google Shape;480;p139"/>
          <p:cNvSpPr/>
          <p:nvPr/>
        </p:nvSpPr>
        <p:spPr>
          <a:xfrm rot="1828969">
            <a:off x="-1021971" y="-3030496"/>
            <a:ext cx="12937420" cy="12775982"/>
          </a:xfrm>
          <a:custGeom>
            <a:avLst/>
            <a:gdLst/>
            <a:ahLst/>
            <a:cxnLst/>
            <a:rect l="l" t="t" r="r" b="b"/>
            <a:pathLst>
              <a:path w="274713" h="156651" extrusionOk="0">
                <a:moveTo>
                  <a:pt x="1" y="156650"/>
                </a:moveTo>
                <a:lnTo>
                  <a:pt x="274713" y="156650"/>
                </a:lnTo>
                <a:lnTo>
                  <a:pt x="274713" y="1"/>
                </a:lnTo>
                <a:cubicBezTo>
                  <a:pt x="188970" y="132455"/>
                  <a:pt x="75677" y="78193"/>
                  <a:pt x="1" y="156650"/>
                </a:cubicBezTo>
                <a:close/>
              </a:path>
            </a:pathLst>
          </a:custGeom>
          <a:solidFill>
            <a:schemeClr val="dk2">
              <a:alpha val="46666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1" name="Google Shape;481;p139"/>
          <p:cNvSpPr/>
          <p:nvPr/>
        </p:nvSpPr>
        <p:spPr>
          <a:xfrm rot="1828969">
            <a:off x="1029004" y="-2981571"/>
            <a:ext cx="12937420" cy="12775982"/>
          </a:xfrm>
          <a:custGeom>
            <a:avLst/>
            <a:gdLst/>
            <a:ahLst/>
            <a:cxnLst/>
            <a:rect l="l" t="t" r="r" b="b"/>
            <a:pathLst>
              <a:path w="274713" h="156651" extrusionOk="0">
                <a:moveTo>
                  <a:pt x="1" y="156650"/>
                </a:moveTo>
                <a:lnTo>
                  <a:pt x="274713" y="156650"/>
                </a:lnTo>
                <a:lnTo>
                  <a:pt x="274713" y="1"/>
                </a:lnTo>
                <a:cubicBezTo>
                  <a:pt x="188970" y="132455"/>
                  <a:pt x="75677" y="78193"/>
                  <a:pt x="1" y="156650"/>
                </a:cubicBezTo>
                <a:close/>
              </a:path>
            </a:pathLst>
          </a:custGeom>
          <a:solidFill>
            <a:schemeClr val="dk2">
              <a:alpha val="46666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35"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140"/>
          <p:cNvSpPr txBox="1">
            <a:spLocks noGrp="1"/>
          </p:cNvSpPr>
          <p:nvPr>
            <p:ph type="title"/>
          </p:nvPr>
        </p:nvSpPr>
        <p:spPr>
          <a:xfrm>
            <a:off x="5677175" y="545173"/>
            <a:ext cx="2605500" cy="11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4" name="Google Shape;484;p140"/>
          <p:cNvSpPr txBox="1">
            <a:spLocks noGrp="1"/>
          </p:cNvSpPr>
          <p:nvPr>
            <p:ph type="subTitle" idx="1"/>
          </p:nvPr>
        </p:nvSpPr>
        <p:spPr>
          <a:xfrm>
            <a:off x="5677175" y="2057843"/>
            <a:ext cx="2605500" cy="15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None/>
              <a:defRPr sz="1400">
                <a:latin typeface="Lato"/>
                <a:ea typeface="Lato"/>
                <a:cs typeface="Lato"/>
                <a:sym typeface="Lato"/>
              </a:defRPr>
            </a:lvl1pPr>
            <a:lvl2pPr lvl="1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Lato"/>
              <a:buNone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485" name="Google Shape;485;p140"/>
          <p:cNvSpPr txBox="1">
            <a:spLocks noGrp="1"/>
          </p:cNvSpPr>
          <p:nvPr>
            <p:ph type="subTitle" idx="2"/>
          </p:nvPr>
        </p:nvSpPr>
        <p:spPr>
          <a:xfrm>
            <a:off x="5677175" y="1716175"/>
            <a:ext cx="2605500" cy="42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None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algn="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486" name="Google Shape;486;p140"/>
          <p:cNvSpPr/>
          <p:nvPr/>
        </p:nvSpPr>
        <p:spPr>
          <a:xfrm rot="220157" flipH="1">
            <a:off x="-8172813" y="-2239833"/>
            <a:ext cx="12883966" cy="2642905"/>
          </a:xfrm>
          <a:custGeom>
            <a:avLst/>
            <a:gdLst/>
            <a:ahLst/>
            <a:cxnLst/>
            <a:rect l="l" t="t" r="r" b="b"/>
            <a:pathLst>
              <a:path w="249105" h="67994" extrusionOk="0">
                <a:moveTo>
                  <a:pt x="0" y="43533"/>
                </a:moveTo>
                <a:cubicBezTo>
                  <a:pt x="32584" y="43533"/>
                  <a:pt x="61989" y="67993"/>
                  <a:pt x="90953" y="67993"/>
                </a:cubicBezTo>
                <a:cubicBezTo>
                  <a:pt x="143228" y="67993"/>
                  <a:pt x="170382" y="0"/>
                  <a:pt x="249104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dk2">
              <a:alpha val="7254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7" name="Google Shape;487;p140"/>
          <p:cNvSpPr/>
          <p:nvPr/>
        </p:nvSpPr>
        <p:spPr>
          <a:xfrm flipH="1">
            <a:off x="-6166643" y="-1678099"/>
            <a:ext cx="12883711" cy="2163229"/>
          </a:xfrm>
          <a:custGeom>
            <a:avLst/>
            <a:gdLst/>
            <a:ahLst/>
            <a:cxnLst/>
            <a:rect l="l" t="t" r="r" b="b"/>
            <a:pathLst>
              <a:path w="249105" h="67994" extrusionOk="0">
                <a:moveTo>
                  <a:pt x="0" y="43533"/>
                </a:moveTo>
                <a:cubicBezTo>
                  <a:pt x="32584" y="43533"/>
                  <a:pt x="61989" y="67993"/>
                  <a:pt x="90953" y="67993"/>
                </a:cubicBezTo>
                <a:cubicBezTo>
                  <a:pt x="143228" y="67993"/>
                  <a:pt x="170382" y="0"/>
                  <a:pt x="249104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dk2">
              <a:alpha val="46666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8" name="Google Shape;488;p140"/>
          <p:cNvSpPr/>
          <p:nvPr/>
        </p:nvSpPr>
        <p:spPr>
          <a:xfrm flipH="1">
            <a:off x="-7309643" y="-1373299"/>
            <a:ext cx="12883711" cy="2163229"/>
          </a:xfrm>
          <a:custGeom>
            <a:avLst/>
            <a:gdLst/>
            <a:ahLst/>
            <a:cxnLst/>
            <a:rect l="l" t="t" r="r" b="b"/>
            <a:pathLst>
              <a:path w="249105" h="67994" extrusionOk="0">
                <a:moveTo>
                  <a:pt x="0" y="43533"/>
                </a:moveTo>
                <a:cubicBezTo>
                  <a:pt x="32584" y="43533"/>
                  <a:pt x="61989" y="67993"/>
                  <a:pt x="90953" y="67993"/>
                </a:cubicBezTo>
                <a:cubicBezTo>
                  <a:pt x="143228" y="67993"/>
                  <a:pt x="170382" y="0"/>
                  <a:pt x="249104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dk2">
              <a:alpha val="46666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CUSTOM_36"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141"/>
          <p:cNvSpPr txBox="1">
            <a:spLocks noGrp="1"/>
          </p:cNvSpPr>
          <p:nvPr>
            <p:ph type="title"/>
          </p:nvPr>
        </p:nvSpPr>
        <p:spPr>
          <a:xfrm>
            <a:off x="720000" y="548650"/>
            <a:ext cx="2622600" cy="11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91" name="Google Shape;491;p141"/>
          <p:cNvSpPr txBox="1">
            <a:spLocks noGrp="1"/>
          </p:cNvSpPr>
          <p:nvPr>
            <p:ph type="subTitle" idx="1"/>
          </p:nvPr>
        </p:nvSpPr>
        <p:spPr>
          <a:xfrm>
            <a:off x="720000" y="2069300"/>
            <a:ext cx="2622600" cy="15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None/>
              <a:defRPr sz="1400"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Lato"/>
              <a:buNone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492" name="Google Shape;492;p141"/>
          <p:cNvSpPr txBox="1">
            <a:spLocks noGrp="1"/>
          </p:cNvSpPr>
          <p:nvPr>
            <p:ph type="subTitle" idx="2"/>
          </p:nvPr>
        </p:nvSpPr>
        <p:spPr>
          <a:xfrm>
            <a:off x="720000" y="1727325"/>
            <a:ext cx="2622600" cy="42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None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493" name="Google Shape;493;p141"/>
          <p:cNvSpPr/>
          <p:nvPr/>
        </p:nvSpPr>
        <p:spPr>
          <a:xfrm rot="1828969">
            <a:off x="938629" y="-2525921"/>
            <a:ext cx="12937420" cy="12775982"/>
          </a:xfrm>
          <a:custGeom>
            <a:avLst/>
            <a:gdLst/>
            <a:ahLst/>
            <a:cxnLst/>
            <a:rect l="l" t="t" r="r" b="b"/>
            <a:pathLst>
              <a:path w="274713" h="156651" extrusionOk="0">
                <a:moveTo>
                  <a:pt x="1" y="156650"/>
                </a:moveTo>
                <a:lnTo>
                  <a:pt x="274713" y="156650"/>
                </a:lnTo>
                <a:lnTo>
                  <a:pt x="274713" y="1"/>
                </a:lnTo>
                <a:cubicBezTo>
                  <a:pt x="188970" y="132455"/>
                  <a:pt x="75677" y="78193"/>
                  <a:pt x="1" y="156650"/>
                </a:cubicBezTo>
                <a:close/>
              </a:path>
            </a:pathLst>
          </a:custGeom>
          <a:solidFill>
            <a:schemeClr val="dk2">
              <a:alpha val="46666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4" name="Google Shape;494;p141"/>
          <p:cNvSpPr/>
          <p:nvPr/>
        </p:nvSpPr>
        <p:spPr>
          <a:xfrm rot="1828969">
            <a:off x="-1021971" y="-3030496"/>
            <a:ext cx="12937420" cy="12775982"/>
          </a:xfrm>
          <a:custGeom>
            <a:avLst/>
            <a:gdLst/>
            <a:ahLst/>
            <a:cxnLst/>
            <a:rect l="l" t="t" r="r" b="b"/>
            <a:pathLst>
              <a:path w="274713" h="156651" extrusionOk="0">
                <a:moveTo>
                  <a:pt x="1" y="156650"/>
                </a:moveTo>
                <a:lnTo>
                  <a:pt x="274713" y="156650"/>
                </a:lnTo>
                <a:lnTo>
                  <a:pt x="274713" y="1"/>
                </a:lnTo>
                <a:cubicBezTo>
                  <a:pt x="188970" y="132455"/>
                  <a:pt x="75677" y="78193"/>
                  <a:pt x="1" y="156650"/>
                </a:cubicBezTo>
                <a:close/>
              </a:path>
            </a:pathLst>
          </a:custGeom>
          <a:solidFill>
            <a:schemeClr val="dk2">
              <a:alpha val="46666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5" name="Google Shape;495;p141"/>
          <p:cNvSpPr/>
          <p:nvPr/>
        </p:nvSpPr>
        <p:spPr>
          <a:xfrm rot="1828969">
            <a:off x="1029004" y="-2981571"/>
            <a:ext cx="12937420" cy="12775982"/>
          </a:xfrm>
          <a:custGeom>
            <a:avLst/>
            <a:gdLst/>
            <a:ahLst/>
            <a:cxnLst/>
            <a:rect l="l" t="t" r="r" b="b"/>
            <a:pathLst>
              <a:path w="274713" h="156651" extrusionOk="0">
                <a:moveTo>
                  <a:pt x="1" y="156650"/>
                </a:moveTo>
                <a:lnTo>
                  <a:pt x="274713" y="156650"/>
                </a:lnTo>
                <a:lnTo>
                  <a:pt x="274713" y="1"/>
                </a:lnTo>
                <a:cubicBezTo>
                  <a:pt x="188970" y="132455"/>
                  <a:pt x="75677" y="78193"/>
                  <a:pt x="1" y="156650"/>
                </a:cubicBezTo>
                <a:close/>
              </a:path>
            </a:pathLst>
          </a:custGeom>
          <a:solidFill>
            <a:schemeClr val="dk2">
              <a:alpha val="46666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!">
  <p:cSld name="TITLE_1"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142"/>
          <p:cNvSpPr txBox="1">
            <a:spLocks noGrp="1"/>
          </p:cNvSpPr>
          <p:nvPr>
            <p:ph type="ctrTitle"/>
          </p:nvPr>
        </p:nvSpPr>
        <p:spPr>
          <a:xfrm>
            <a:off x="720000" y="319994"/>
            <a:ext cx="8520600" cy="15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500"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498" name="Google Shape;498;p142"/>
          <p:cNvSpPr txBox="1">
            <a:spLocks noGrp="1"/>
          </p:cNvSpPr>
          <p:nvPr>
            <p:ph type="subTitle" idx="1"/>
          </p:nvPr>
        </p:nvSpPr>
        <p:spPr>
          <a:xfrm>
            <a:off x="720000" y="1510875"/>
            <a:ext cx="8112300" cy="132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99" name="Google Shape;499;p142"/>
          <p:cNvSpPr txBox="1"/>
          <p:nvPr/>
        </p:nvSpPr>
        <p:spPr>
          <a:xfrm>
            <a:off x="720000" y="3174408"/>
            <a:ext cx="2763000" cy="10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CREDITS: This presentation template was created by </a:t>
            </a:r>
            <a:r>
              <a:rPr lang="en" sz="1200" b="1" i="0" u="none" strike="noStrike" cap="none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, including icons by </a:t>
            </a:r>
            <a:r>
              <a:rPr lang="en" sz="1200" b="1" i="0" u="none" strike="noStrike" cap="none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, and infographics &amp; images by </a:t>
            </a:r>
            <a:r>
              <a:rPr lang="en" sz="12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Freepik</a:t>
            </a:r>
            <a:endParaRPr sz="12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text 3">
  <p:cSld name="CUSTOM_5"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143"/>
          <p:cNvSpPr txBox="1">
            <a:spLocks noGrp="1"/>
          </p:cNvSpPr>
          <p:nvPr>
            <p:ph type="title"/>
          </p:nvPr>
        </p:nvSpPr>
        <p:spPr>
          <a:xfrm>
            <a:off x="720000" y="545162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02" name="Google Shape;502;p143"/>
          <p:cNvSpPr txBox="1">
            <a:spLocks noGrp="1"/>
          </p:cNvSpPr>
          <p:nvPr>
            <p:ph type="subTitle" idx="1"/>
          </p:nvPr>
        </p:nvSpPr>
        <p:spPr>
          <a:xfrm>
            <a:off x="720000" y="1484925"/>
            <a:ext cx="3600000" cy="5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None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503" name="Google Shape;503;p143"/>
          <p:cNvSpPr txBox="1">
            <a:spLocks noGrp="1"/>
          </p:cNvSpPr>
          <p:nvPr>
            <p:ph type="subTitle" idx="2"/>
          </p:nvPr>
        </p:nvSpPr>
        <p:spPr>
          <a:xfrm>
            <a:off x="720000" y="2005525"/>
            <a:ext cx="3600000" cy="26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5080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  <a:defRPr sz="1200"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○"/>
              <a:defRPr>
                <a:latin typeface="Lato"/>
                <a:ea typeface="Lato"/>
                <a:cs typeface="Lato"/>
                <a:sym typeface="Lato"/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■"/>
              <a:defRPr>
                <a:latin typeface="Lato"/>
                <a:ea typeface="Lato"/>
                <a:cs typeface="Lato"/>
                <a:sym typeface="Lato"/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●"/>
              <a:defRPr>
                <a:latin typeface="Lato"/>
                <a:ea typeface="Lato"/>
                <a:cs typeface="Lato"/>
                <a:sym typeface="Lato"/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○"/>
              <a:defRPr>
                <a:latin typeface="Lato"/>
                <a:ea typeface="Lato"/>
                <a:cs typeface="Lato"/>
                <a:sym typeface="Lato"/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■"/>
              <a:defRPr>
                <a:latin typeface="Lato"/>
                <a:ea typeface="Lato"/>
                <a:cs typeface="Lato"/>
                <a:sym typeface="Lato"/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●"/>
              <a:defRPr>
                <a:latin typeface="Lato"/>
                <a:ea typeface="Lato"/>
                <a:cs typeface="Lato"/>
                <a:sym typeface="Lato"/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○"/>
              <a:defRPr>
                <a:latin typeface="Lato"/>
                <a:ea typeface="Lato"/>
                <a:cs typeface="Lato"/>
                <a:sym typeface="Lato"/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Lato"/>
              <a:buChar char="■"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504" name="Google Shape;504;p143"/>
          <p:cNvSpPr/>
          <p:nvPr/>
        </p:nvSpPr>
        <p:spPr>
          <a:xfrm rot="-220157">
            <a:off x="4140515" y="-2378374"/>
            <a:ext cx="12883966" cy="2642905"/>
          </a:xfrm>
          <a:custGeom>
            <a:avLst/>
            <a:gdLst/>
            <a:ahLst/>
            <a:cxnLst/>
            <a:rect l="l" t="t" r="r" b="b"/>
            <a:pathLst>
              <a:path w="249105" h="67994" extrusionOk="0">
                <a:moveTo>
                  <a:pt x="0" y="43533"/>
                </a:moveTo>
                <a:cubicBezTo>
                  <a:pt x="32584" y="43533"/>
                  <a:pt x="61989" y="67993"/>
                  <a:pt x="90953" y="67993"/>
                </a:cubicBezTo>
                <a:cubicBezTo>
                  <a:pt x="143228" y="67993"/>
                  <a:pt x="170382" y="0"/>
                  <a:pt x="249104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dk2">
              <a:alpha val="7254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5" name="Google Shape;505;p143"/>
          <p:cNvSpPr/>
          <p:nvPr/>
        </p:nvSpPr>
        <p:spPr>
          <a:xfrm>
            <a:off x="4801600" y="-1511840"/>
            <a:ext cx="12883711" cy="2163229"/>
          </a:xfrm>
          <a:custGeom>
            <a:avLst/>
            <a:gdLst/>
            <a:ahLst/>
            <a:cxnLst/>
            <a:rect l="l" t="t" r="r" b="b"/>
            <a:pathLst>
              <a:path w="249105" h="67994" extrusionOk="0">
                <a:moveTo>
                  <a:pt x="0" y="43533"/>
                </a:moveTo>
                <a:cubicBezTo>
                  <a:pt x="32584" y="43533"/>
                  <a:pt x="61989" y="67993"/>
                  <a:pt x="90953" y="67993"/>
                </a:cubicBezTo>
                <a:cubicBezTo>
                  <a:pt x="143228" y="67993"/>
                  <a:pt x="170382" y="0"/>
                  <a:pt x="249104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dk2">
              <a:alpha val="46666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6" name="Google Shape;506;p143"/>
          <p:cNvSpPr/>
          <p:nvPr/>
        </p:nvSpPr>
        <p:spPr>
          <a:xfrm rot="1828969">
            <a:off x="-2189620" y="-2399287"/>
            <a:ext cx="12937420" cy="12775982"/>
          </a:xfrm>
          <a:custGeom>
            <a:avLst/>
            <a:gdLst/>
            <a:ahLst/>
            <a:cxnLst/>
            <a:rect l="l" t="t" r="r" b="b"/>
            <a:pathLst>
              <a:path w="274713" h="156651" extrusionOk="0">
                <a:moveTo>
                  <a:pt x="1" y="156650"/>
                </a:moveTo>
                <a:lnTo>
                  <a:pt x="274713" y="156650"/>
                </a:lnTo>
                <a:lnTo>
                  <a:pt x="274713" y="1"/>
                </a:lnTo>
                <a:cubicBezTo>
                  <a:pt x="188970" y="132455"/>
                  <a:pt x="75677" y="78193"/>
                  <a:pt x="1" y="156650"/>
                </a:cubicBezTo>
                <a:close/>
              </a:path>
            </a:pathLst>
          </a:custGeom>
          <a:solidFill>
            <a:schemeClr val="dk2">
              <a:alpha val="46666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7" name="Google Shape;507;p143"/>
          <p:cNvSpPr/>
          <p:nvPr/>
        </p:nvSpPr>
        <p:spPr>
          <a:xfrm rot="1828969">
            <a:off x="-229020" y="-2177787"/>
            <a:ext cx="12937420" cy="12775982"/>
          </a:xfrm>
          <a:custGeom>
            <a:avLst/>
            <a:gdLst/>
            <a:ahLst/>
            <a:cxnLst/>
            <a:rect l="l" t="t" r="r" b="b"/>
            <a:pathLst>
              <a:path w="274713" h="156651" extrusionOk="0">
                <a:moveTo>
                  <a:pt x="1" y="156650"/>
                </a:moveTo>
                <a:lnTo>
                  <a:pt x="274713" y="156650"/>
                </a:lnTo>
                <a:lnTo>
                  <a:pt x="274713" y="1"/>
                </a:lnTo>
                <a:cubicBezTo>
                  <a:pt x="188970" y="132455"/>
                  <a:pt x="75677" y="78193"/>
                  <a:pt x="1" y="156650"/>
                </a:cubicBezTo>
                <a:close/>
              </a:path>
            </a:pathLst>
          </a:custGeom>
          <a:solidFill>
            <a:schemeClr val="dk2">
              <a:alpha val="46666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8" name="Google Shape;508;p143"/>
          <p:cNvSpPr/>
          <p:nvPr/>
        </p:nvSpPr>
        <p:spPr>
          <a:xfrm rot="-220157">
            <a:off x="2997515" y="-2269308"/>
            <a:ext cx="12883966" cy="2642905"/>
          </a:xfrm>
          <a:custGeom>
            <a:avLst/>
            <a:gdLst/>
            <a:ahLst/>
            <a:cxnLst/>
            <a:rect l="l" t="t" r="r" b="b"/>
            <a:pathLst>
              <a:path w="249105" h="67994" extrusionOk="0">
                <a:moveTo>
                  <a:pt x="0" y="43533"/>
                </a:moveTo>
                <a:cubicBezTo>
                  <a:pt x="32584" y="43533"/>
                  <a:pt x="61989" y="67993"/>
                  <a:pt x="90953" y="67993"/>
                </a:cubicBezTo>
                <a:cubicBezTo>
                  <a:pt x="143228" y="67993"/>
                  <a:pt x="170382" y="0"/>
                  <a:pt x="249104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dk2">
              <a:alpha val="7254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9" name="Google Shape;509;p143"/>
          <p:cNvSpPr/>
          <p:nvPr/>
        </p:nvSpPr>
        <p:spPr>
          <a:xfrm rot="1828969">
            <a:off x="-1021971" y="-2595021"/>
            <a:ext cx="12937420" cy="12775982"/>
          </a:xfrm>
          <a:custGeom>
            <a:avLst/>
            <a:gdLst/>
            <a:ahLst/>
            <a:cxnLst/>
            <a:rect l="l" t="t" r="r" b="b"/>
            <a:pathLst>
              <a:path w="274713" h="156651" extrusionOk="0">
                <a:moveTo>
                  <a:pt x="1" y="156650"/>
                </a:moveTo>
                <a:lnTo>
                  <a:pt x="274713" y="156650"/>
                </a:lnTo>
                <a:lnTo>
                  <a:pt x="274713" y="1"/>
                </a:lnTo>
                <a:cubicBezTo>
                  <a:pt x="188970" y="132455"/>
                  <a:pt x="75677" y="78193"/>
                  <a:pt x="1" y="156650"/>
                </a:cubicBezTo>
                <a:close/>
              </a:path>
            </a:pathLst>
          </a:custGeom>
          <a:solidFill>
            <a:schemeClr val="dk2">
              <a:alpha val="46666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0" name="Google Shape;510;p143"/>
          <p:cNvSpPr/>
          <p:nvPr/>
        </p:nvSpPr>
        <p:spPr>
          <a:xfrm rot="1828969">
            <a:off x="938629" y="-2373521"/>
            <a:ext cx="12937420" cy="12775982"/>
          </a:xfrm>
          <a:custGeom>
            <a:avLst/>
            <a:gdLst/>
            <a:ahLst/>
            <a:cxnLst/>
            <a:rect l="l" t="t" r="r" b="b"/>
            <a:pathLst>
              <a:path w="274713" h="156651" extrusionOk="0">
                <a:moveTo>
                  <a:pt x="1" y="156650"/>
                </a:moveTo>
                <a:lnTo>
                  <a:pt x="274713" y="156650"/>
                </a:lnTo>
                <a:lnTo>
                  <a:pt x="274713" y="1"/>
                </a:lnTo>
                <a:cubicBezTo>
                  <a:pt x="188970" y="132455"/>
                  <a:pt x="75677" y="78193"/>
                  <a:pt x="1" y="156650"/>
                </a:cubicBezTo>
                <a:close/>
              </a:path>
            </a:pathLst>
          </a:custGeom>
          <a:solidFill>
            <a:schemeClr val="dk2">
              <a:alpha val="46666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144"/>
          <p:cNvSpPr txBox="1">
            <a:spLocks noGrp="1"/>
          </p:cNvSpPr>
          <p:nvPr>
            <p:ph type="title"/>
          </p:nvPr>
        </p:nvSpPr>
        <p:spPr>
          <a:xfrm>
            <a:off x="720000" y="545162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13" name="Google Shape;513;p144"/>
          <p:cNvSpPr txBox="1">
            <a:spLocks noGrp="1"/>
          </p:cNvSpPr>
          <p:nvPr>
            <p:ph type="subTitle" idx="1"/>
          </p:nvPr>
        </p:nvSpPr>
        <p:spPr>
          <a:xfrm>
            <a:off x="4811700" y="2005525"/>
            <a:ext cx="3600000" cy="25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  <a:defRPr sz="1200"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○"/>
              <a:defRPr>
                <a:latin typeface="Lato"/>
                <a:ea typeface="Lato"/>
                <a:cs typeface="Lato"/>
                <a:sym typeface="Lato"/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■"/>
              <a:defRPr>
                <a:latin typeface="Lato"/>
                <a:ea typeface="Lato"/>
                <a:cs typeface="Lato"/>
                <a:sym typeface="Lato"/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●"/>
              <a:defRPr>
                <a:latin typeface="Lato"/>
                <a:ea typeface="Lato"/>
                <a:cs typeface="Lato"/>
                <a:sym typeface="Lato"/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○"/>
              <a:defRPr>
                <a:latin typeface="Lato"/>
                <a:ea typeface="Lato"/>
                <a:cs typeface="Lato"/>
                <a:sym typeface="Lato"/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■"/>
              <a:defRPr>
                <a:latin typeface="Lato"/>
                <a:ea typeface="Lato"/>
                <a:cs typeface="Lato"/>
                <a:sym typeface="Lato"/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●"/>
              <a:defRPr>
                <a:latin typeface="Lato"/>
                <a:ea typeface="Lato"/>
                <a:cs typeface="Lato"/>
                <a:sym typeface="Lato"/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○"/>
              <a:defRPr>
                <a:latin typeface="Lato"/>
                <a:ea typeface="Lato"/>
                <a:cs typeface="Lato"/>
                <a:sym typeface="Lato"/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Lato"/>
              <a:buChar char="■"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514" name="Google Shape;514;p144"/>
          <p:cNvSpPr txBox="1">
            <a:spLocks noGrp="1"/>
          </p:cNvSpPr>
          <p:nvPr>
            <p:ph type="subTitle" idx="2"/>
          </p:nvPr>
        </p:nvSpPr>
        <p:spPr>
          <a:xfrm>
            <a:off x="720000" y="1484925"/>
            <a:ext cx="3600000" cy="5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None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515" name="Google Shape;515;p144"/>
          <p:cNvSpPr txBox="1">
            <a:spLocks noGrp="1"/>
          </p:cNvSpPr>
          <p:nvPr>
            <p:ph type="subTitle" idx="3"/>
          </p:nvPr>
        </p:nvSpPr>
        <p:spPr>
          <a:xfrm>
            <a:off x="720000" y="2005525"/>
            <a:ext cx="3600000" cy="26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5080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  <a:defRPr sz="1200"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○"/>
              <a:defRPr>
                <a:latin typeface="Lato"/>
                <a:ea typeface="Lato"/>
                <a:cs typeface="Lato"/>
                <a:sym typeface="Lato"/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■"/>
              <a:defRPr>
                <a:latin typeface="Lato"/>
                <a:ea typeface="Lato"/>
                <a:cs typeface="Lato"/>
                <a:sym typeface="Lato"/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●"/>
              <a:defRPr>
                <a:latin typeface="Lato"/>
                <a:ea typeface="Lato"/>
                <a:cs typeface="Lato"/>
                <a:sym typeface="Lato"/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○"/>
              <a:defRPr>
                <a:latin typeface="Lato"/>
                <a:ea typeface="Lato"/>
                <a:cs typeface="Lato"/>
                <a:sym typeface="Lato"/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■"/>
              <a:defRPr>
                <a:latin typeface="Lato"/>
                <a:ea typeface="Lato"/>
                <a:cs typeface="Lato"/>
                <a:sym typeface="Lato"/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●"/>
              <a:defRPr>
                <a:latin typeface="Lato"/>
                <a:ea typeface="Lato"/>
                <a:cs typeface="Lato"/>
                <a:sym typeface="Lato"/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○"/>
              <a:defRPr>
                <a:latin typeface="Lato"/>
                <a:ea typeface="Lato"/>
                <a:cs typeface="Lato"/>
                <a:sym typeface="Lato"/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Lato"/>
              <a:buChar char="■"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516" name="Google Shape;516;p144"/>
          <p:cNvSpPr/>
          <p:nvPr/>
        </p:nvSpPr>
        <p:spPr>
          <a:xfrm rot="-220157">
            <a:off x="4140515" y="-2378374"/>
            <a:ext cx="12883966" cy="2642905"/>
          </a:xfrm>
          <a:custGeom>
            <a:avLst/>
            <a:gdLst/>
            <a:ahLst/>
            <a:cxnLst/>
            <a:rect l="l" t="t" r="r" b="b"/>
            <a:pathLst>
              <a:path w="249105" h="67994" extrusionOk="0">
                <a:moveTo>
                  <a:pt x="0" y="43533"/>
                </a:moveTo>
                <a:cubicBezTo>
                  <a:pt x="32584" y="43533"/>
                  <a:pt x="61989" y="67993"/>
                  <a:pt x="90953" y="67993"/>
                </a:cubicBezTo>
                <a:cubicBezTo>
                  <a:pt x="143228" y="67993"/>
                  <a:pt x="170382" y="0"/>
                  <a:pt x="249104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dk2">
              <a:alpha val="7254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7" name="Google Shape;517;p144"/>
          <p:cNvSpPr/>
          <p:nvPr/>
        </p:nvSpPr>
        <p:spPr>
          <a:xfrm>
            <a:off x="4801600" y="-1511840"/>
            <a:ext cx="12883711" cy="2163229"/>
          </a:xfrm>
          <a:custGeom>
            <a:avLst/>
            <a:gdLst/>
            <a:ahLst/>
            <a:cxnLst/>
            <a:rect l="l" t="t" r="r" b="b"/>
            <a:pathLst>
              <a:path w="249105" h="67994" extrusionOk="0">
                <a:moveTo>
                  <a:pt x="0" y="43533"/>
                </a:moveTo>
                <a:cubicBezTo>
                  <a:pt x="32584" y="43533"/>
                  <a:pt x="61989" y="67993"/>
                  <a:pt x="90953" y="67993"/>
                </a:cubicBezTo>
                <a:cubicBezTo>
                  <a:pt x="143228" y="67993"/>
                  <a:pt x="170382" y="0"/>
                  <a:pt x="249104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dk2">
              <a:alpha val="46666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8" name="Google Shape;518;p144"/>
          <p:cNvSpPr/>
          <p:nvPr/>
        </p:nvSpPr>
        <p:spPr>
          <a:xfrm rot="1828969">
            <a:off x="-2189620" y="-2399287"/>
            <a:ext cx="12937420" cy="12775982"/>
          </a:xfrm>
          <a:custGeom>
            <a:avLst/>
            <a:gdLst/>
            <a:ahLst/>
            <a:cxnLst/>
            <a:rect l="l" t="t" r="r" b="b"/>
            <a:pathLst>
              <a:path w="274713" h="156651" extrusionOk="0">
                <a:moveTo>
                  <a:pt x="1" y="156650"/>
                </a:moveTo>
                <a:lnTo>
                  <a:pt x="274713" y="156650"/>
                </a:lnTo>
                <a:lnTo>
                  <a:pt x="274713" y="1"/>
                </a:lnTo>
                <a:cubicBezTo>
                  <a:pt x="188970" y="132455"/>
                  <a:pt x="75677" y="78193"/>
                  <a:pt x="1" y="156650"/>
                </a:cubicBezTo>
                <a:close/>
              </a:path>
            </a:pathLst>
          </a:custGeom>
          <a:solidFill>
            <a:schemeClr val="dk2">
              <a:alpha val="46666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9" name="Google Shape;519;p144"/>
          <p:cNvSpPr/>
          <p:nvPr/>
        </p:nvSpPr>
        <p:spPr>
          <a:xfrm rot="1828969">
            <a:off x="-229020" y="-2177787"/>
            <a:ext cx="12937420" cy="12775982"/>
          </a:xfrm>
          <a:custGeom>
            <a:avLst/>
            <a:gdLst/>
            <a:ahLst/>
            <a:cxnLst/>
            <a:rect l="l" t="t" r="r" b="b"/>
            <a:pathLst>
              <a:path w="274713" h="156651" extrusionOk="0">
                <a:moveTo>
                  <a:pt x="1" y="156650"/>
                </a:moveTo>
                <a:lnTo>
                  <a:pt x="274713" y="156650"/>
                </a:lnTo>
                <a:lnTo>
                  <a:pt x="274713" y="1"/>
                </a:lnTo>
                <a:cubicBezTo>
                  <a:pt x="188970" y="132455"/>
                  <a:pt x="75677" y="78193"/>
                  <a:pt x="1" y="156650"/>
                </a:cubicBezTo>
                <a:close/>
              </a:path>
            </a:pathLst>
          </a:custGeom>
          <a:solidFill>
            <a:schemeClr val="dk2">
              <a:alpha val="46666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0" name="Google Shape;520;p144"/>
          <p:cNvSpPr/>
          <p:nvPr/>
        </p:nvSpPr>
        <p:spPr>
          <a:xfrm rot="-220157">
            <a:off x="2997515" y="-2269308"/>
            <a:ext cx="12883966" cy="2642905"/>
          </a:xfrm>
          <a:custGeom>
            <a:avLst/>
            <a:gdLst/>
            <a:ahLst/>
            <a:cxnLst/>
            <a:rect l="l" t="t" r="r" b="b"/>
            <a:pathLst>
              <a:path w="249105" h="67994" extrusionOk="0">
                <a:moveTo>
                  <a:pt x="0" y="43533"/>
                </a:moveTo>
                <a:cubicBezTo>
                  <a:pt x="32584" y="43533"/>
                  <a:pt x="61989" y="67993"/>
                  <a:pt x="90953" y="67993"/>
                </a:cubicBezTo>
                <a:cubicBezTo>
                  <a:pt x="143228" y="67993"/>
                  <a:pt x="170382" y="0"/>
                  <a:pt x="249104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dk2">
              <a:alpha val="7254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1" name="Google Shape;521;p144"/>
          <p:cNvSpPr/>
          <p:nvPr/>
        </p:nvSpPr>
        <p:spPr>
          <a:xfrm rot="1828969">
            <a:off x="-1021971" y="-2595021"/>
            <a:ext cx="12937420" cy="12775982"/>
          </a:xfrm>
          <a:custGeom>
            <a:avLst/>
            <a:gdLst/>
            <a:ahLst/>
            <a:cxnLst/>
            <a:rect l="l" t="t" r="r" b="b"/>
            <a:pathLst>
              <a:path w="274713" h="156651" extrusionOk="0">
                <a:moveTo>
                  <a:pt x="1" y="156650"/>
                </a:moveTo>
                <a:lnTo>
                  <a:pt x="274713" y="156650"/>
                </a:lnTo>
                <a:lnTo>
                  <a:pt x="274713" y="1"/>
                </a:lnTo>
                <a:cubicBezTo>
                  <a:pt x="188970" y="132455"/>
                  <a:pt x="75677" y="78193"/>
                  <a:pt x="1" y="156650"/>
                </a:cubicBezTo>
                <a:close/>
              </a:path>
            </a:pathLst>
          </a:custGeom>
          <a:solidFill>
            <a:schemeClr val="dk2">
              <a:alpha val="46666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2" name="Google Shape;522;p144"/>
          <p:cNvSpPr/>
          <p:nvPr/>
        </p:nvSpPr>
        <p:spPr>
          <a:xfrm rot="1828969">
            <a:off x="938629" y="-2373521"/>
            <a:ext cx="12937420" cy="12775982"/>
          </a:xfrm>
          <a:custGeom>
            <a:avLst/>
            <a:gdLst/>
            <a:ahLst/>
            <a:cxnLst/>
            <a:rect l="l" t="t" r="r" b="b"/>
            <a:pathLst>
              <a:path w="274713" h="156651" extrusionOk="0">
                <a:moveTo>
                  <a:pt x="1" y="156650"/>
                </a:moveTo>
                <a:lnTo>
                  <a:pt x="274713" y="156650"/>
                </a:lnTo>
                <a:lnTo>
                  <a:pt x="274713" y="1"/>
                </a:lnTo>
                <a:cubicBezTo>
                  <a:pt x="188970" y="132455"/>
                  <a:pt x="75677" y="78193"/>
                  <a:pt x="1" y="156650"/>
                </a:cubicBezTo>
                <a:close/>
              </a:path>
            </a:pathLst>
          </a:custGeom>
          <a:solidFill>
            <a:schemeClr val="dk2">
              <a:alpha val="46666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3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92"/>
          <p:cNvSpPr txBox="1">
            <a:spLocks noGrp="1"/>
          </p:cNvSpPr>
          <p:nvPr>
            <p:ph type="title"/>
          </p:nvPr>
        </p:nvSpPr>
        <p:spPr>
          <a:xfrm>
            <a:off x="720000" y="39325"/>
            <a:ext cx="77040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endParaRPr/>
          </a:p>
        </p:txBody>
      </p:sp>
      <p:sp>
        <p:nvSpPr>
          <p:cNvPr id="71" name="Google Shape;71;p92"/>
          <p:cNvSpPr txBox="1">
            <a:spLocks noGrp="1"/>
          </p:cNvSpPr>
          <p:nvPr>
            <p:ph type="title" idx="2"/>
          </p:nvPr>
        </p:nvSpPr>
        <p:spPr>
          <a:xfrm>
            <a:off x="2161300" y="1758275"/>
            <a:ext cx="6262800" cy="10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72" name="Google Shape;72;p92"/>
          <p:cNvSpPr/>
          <p:nvPr/>
        </p:nvSpPr>
        <p:spPr>
          <a:xfrm rot="1828969">
            <a:off x="-319183" y="-4668871"/>
            <a:ext cx="12937420" cy="12775982"/>
          </a:xfrm>
          <a:custGeom>
            <a:avLst/>
            <a:gdLst/>
            <a:ahLst/>
            <a:cxnLst/>
            <a:rect l="l" t="t" r="r" b="b"/>
            <a:pathLst>
              <a:path w="274713" h="156651" extrusionOk="0">
                <a:moveTo>
                  <a:pt x="1" y="156650"/>
                </a:moveTo>
                <a:lnTo>
                  <a:pt x="274713" y="156650"/>
                </a:lnTo>
                <a:lnTo>
                  <a:pt x="274713" y="1"/>
                </a:lnTo>
                <a:cubicBezTo>
                  <a:pt x="188970" y="132455"/>
                  <a:pt x="75677" y="78193"/>
                  <a:pt x="1" y="156650"/>
                </a:cubicBezTo>
                <a:close/>
              </a:path>
            </a:pathLst>
          </a:custGeom>
          <a:solidFill>
            <a:schemeClr val="dk2">
              <a:alpha val="46666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92"/>
          <p:cNvSpPr/>
          <p:nvPr/>
        </p:nvSpPr>
        <p:spPr>
          <a:xfrm rot="-10238075">
            <a:off x="-1897551" y="3995813"/>
            <a:ext cx="7627127" cy="1699751"/>
          </a:xfrm>
          <a:custGeom>
            <a:avLst/>
            <a:gdLst/>
            <a:ahLst/>
            <a:cxnLst/>
            <a:rect l="l" t="t" r="r" b="b"/>
            <a:pathLst>
              <a:path w="249105" h="67994" extrusionOk="0">
                <a:moveTo>
                  <a:pt x="0" y="43533"/>
                </a:moveTo>
                <a:cubicBezTo>
                  <a:pt x="32584" y="43533"/>
                  <a:pt x="61989" y="67993"/>
                  <a:pt x="90953" y="67993"/>
                </a:cubicBezTo>
                <a:cubicBezTo>
                  <a:pt x="143228" y="67993"/>
                  <a:pt x="170382" y="0"/>
                  <a:pt x="249104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dk2">
              <a:alpha val="46666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p92"/>
          <p:cNvSpPr/>
          <p:nvPr/>
        </p:nvSpPr>
        <p:spPr>
          <a:xfrm rot="-10238075">
            <a:off x="-1372846" y="4095755"/>
            <a:ext cx="7627127" cy="1699751"/>
          </a:xfrm>
          <a:custGeom>
            <a:avLst/>
            <a:gdLst/>
            <a:ahLst/>
            <a:cxnLst/>
            <a:rect l="l" t="t" r="r" b="b"/>
            <a:pathLst>
              <a:path w="249105" h="67994" extrusionOk="0">
                <a:moveTo>
                  <a:pt x="0" y="43533"/>
                </a:moveTo>
                <a:cubicBezTo>
                  <a:pt x="32584" y="43533"/>
                  <a:pt x="61989" y="67993"/>
                  <a:pt x="90953" y="67993"/>
                </a:cubicBezTo>
                <a:cubicBezTo>
                  <a:pt x="143228" y="67993"/>
                  <a:pt x="170382" y="0"/>
                  <a:pt x="249104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dk2">
              <a:alpha val="46666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92"/>
          <p:cNvSpPr/>
          <p:nvPr/>
        </p:nvSpPr>
        <p:spPr>
          <a:xfrm rot="10800000">
            <a:off x="-1093987" y="3432951"/>
            <a:ext cx="12883711" cy="2163229"/>
          </a:xfrm>
          <a:custGeom>
            <a:avLst/>
            <a:gdLst/>
            <a:ahLst/>
            <a:cxnLst/>
            <a:rect l="l" t="t" r="r" b="b"/>
            <a:pathLst>
              <a:path w="249105" h="67994" extrusionOk="0">
                <a:moveTo>
                  <a:pt x="0" y="43533"/>
                </a:moveTo>
                <a:cubicBezTo>
                  <a:pt x="32584" y="43533"/>
                  <a:pt x="61989" y="67993"/>
                  <a:pt x="90953" y="67993"/>
                </a:cubicBezTo>
                <a:cubicBezTo>
                  <a:pt x="143228" y="67993"/>
                  <a:pt x="170382" y="0"/>
                  <a:pt x="249104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dk2">
              <a:alpha val="46666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92"/>
          <p:cNvSpPr txBox="1">
            <a:spLocks noGrp="1"/>
          </p:cNvSpPr>
          <p:nvPr>
            <p:ph type="subTitle" idx="1"/>
          </p:nvPr>
        </p:nvSpPr>
        <p:spPr>
          <a:xfrm>
            <a:off x="2161249" y="2328610"/>
            <a:ext cx="62628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595959"/>
                </a:solidFill>
              </a:defRPr>
            </a:lvl1pPr>
            <a:lvl2pPr lvl="1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93"/>
          <p:cNvSpPr txBox="1">
            <a:spLocks noGrp="1"/>
          </p:cNvSpPr>
          <p:nvPr>
            <p:ph type="title"/>
          </p:nvPr>
        </p:nvSpPr>
        <p:spPr>
          <a:xfrm>
            <a:off x="720000" y="553086"/>
            <a:ext cx="2399700" cy="10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9" name="Google Shape;79;p93"/>
          <p:cNvSpPr txBox="1">
            <a:spLocks noGrp="1"/>
          </p:cNvSpPr>
          <p:nvPr>
            <p:ph type="subTitle" idx="1"/>
          </p:nvPr>
        </p:nvSpPr>
        <p:spPr>
          <a:xfrm>
            <a:off x="720000" y="1615750"/>
            <a:ext cx="3106800" cy="18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94"/>
          <p:cNvSpPr txBox="1">
            <a:spLocks noGrp="1"/>
          </p:cNvSpPr>
          <p:nvPr>
            <p:ph type="title"/>
          </p:nvPr>
        </p:nvSpPr>
        <p:spPr>
          <a:xfrm>
            <a:off x="3018600" y="553075"/>
            <a:ext cx="3106800" cy="10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2" name="Google Shape;82;p94"/>
          <p:cNvSpPr txBox="1">
            <a:spLocks noGrp="1"/>
          </p:cNvSpPr>
          <p:nvPr>
            <p:ph type="subTitle" idx="1"/>
          </p:nvPr>
        </p:nvSpPr>
        <p:spPr>
          <a:xfrm>
            <a:off x="3018600" y="2834950"/>
            <a:ext cx="3106800" cy="18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94"/>
          <p:cNvSpPr/>
          <p:nvPr/>
        </p:nvSpPr>
        <p:spPr>
          <a:xfrm rot="10643912" flipH="1">
            <a:off x="1643120" y="-812891"/>
            <a:ext cx="9759623" cy="3552594"/>
          </a:xfrm>
          <a:custGeom>
            <a:avLst/>
            <a:gdLst/>
            <a:ahLst/>
            <a:cxnLst/>
            <a:rect l="l" t="t" r="r" b="b"/>
            <a:pathLst>
              <a:path w="274713" h="156651" extrusionOk="0">
                <a:moveTo>
                  <a:pt x="1" y="156650"/>
                </a:moveTo>
                <a:lnTo>
                  <a:pt x="274713" y="156650"/>
                </a:lnTo>
                <a:lnTo>
                  <a:pt x="274713" y="1"/>
                </a:lnTo>
                <a:cubicBezTo>
                  <a:pt x="188970" y="132455"/>
                  <a:pt x="75677" y="78193"/>
                  <a:pt x="1" y="156650"/>
                </a:cubicBezTo>
                <a:close/>
              </a:path>
            </a:pathLst>
          </a:custGeom>
          <a:solidFill>
            <a:schemeClr val="dk2">
              <a:alpha val="46666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94"/>
          <p:cNvSpPr/>
          <p:nvPr/>
        </p:nvSpPr>
        <p:spPr>
          <a:xfrm rot="10380898" flipH="1">
            <a:off x="2550050" y="-688654"/>
            <a:ext cx="8700102" cy="3434477"/>
          </a:xfrm>
          <a:custGeom>
            <a:avLst/>
            <a:gdLst/>
            <a:ahLst/>
            <a:cxnLst/>
            <a:rect l="l" t="t" r="r" b="b"/>
            <a:pathLst>
              <a:path w="221112" h="72454" extrusionOk="0">
                <a:moveTo>
                  <a:pt x="221112" y="442"/>
                </a:moveTo>
                <a:cubicBezTo>
                  <a:pt x="218816" y="178"/>
                  <a:pt x="216520" y="1"/>
                  <a:pt x="214268" y="1"/>
                </a:cubicBezTo>
                <a:cubicBezTo>
                  <a:pt x="155193" y="1"/>
                  <a:pt x="135237" y="72454"/>
                  <a:pt x="0" y="72454"/>
                </a:cubicBezTo>
                <a:lnTo>
                  <a:pt x="221112" y="72454"/>
                </a:lnTo>
                <a:close/>
              </a:path>
            </a:pathLst>
          </a:custGeom>
          <a:solidFill>
            <a:schemeClr val="dk2">
              <a:alpha val="68627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94"/>
          <p:cNvSpPr/>
          <p:nvPr/>
        </p:nvSpPr>
        <p:spPr>
          <a:xfrm rot="-156088" flipH="1">
            <a:off x="-557930" y="1966665"/>
            <a:ext cx="9759623" cy="3552594"/>
          </a:xfrm>
          <a:custGeom>
            <a:avLst/>
            <a:gdLst/>
            <a:ahLst/>
            <a:cxnLst/>
            <a:rect l="l" t="t" r="r" b="b"/>
            <a:pathLst>
              <a:path w="274713" h="156651" extrusionOk="0">
                <a:moveTo>
                  <a:pt x="1" y="156650"/>
                </a:moveTo>
                <a:lnTo>
                  <a:pt x="274713" y="156650"/>
                </a:lnTo>
                <a:lnTo>
                  <a:pt x="274713" y="1"/>
                </a:lnTo>
                <a:cubicBezTo>
                  <a:pt x="188970" y="132455"/>
                  <a:pt x="75677" y="78193"/>
                  <a:pt x="1" y="156650"/>
                </a:cubicBezTo>
                <a:close/>
              </a:path>
            </a:pathLst>
          </a:custGeom>
          <a:solidFill>
            <a:schemeClr val="dk2">
              <a:alpha val="46666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94"/>
          <p:cNvSpPr/>
          <p:nvPr/>
        </p:nvSpPr>
        <p:spPr>
          <a:xfrm rot="-419102" flipH="1">
            <a:off x="-405340" y="1960546"/>
            <a:ext cx="8700102" cy="3434477"/>
          </a:xfrm>
          <a:custGeom>
            <a:avLst/>
            <a:gdLst/>
            <a:ahLst/>
            <a:cxnLst/>
            <a:rect l="l" t="t" r="r" b="b"/>
            <a:pathLst>
              <a:path w="221112" h="72454" extrusionOk="0">
                <a:moveTo>
                  <a:pt x="221112" y="442"/>
                </a:moveTo>
                <a:cubicBezTo>
                  <a:pt x="218816" y="178"/>
                  <a:pt x="216520" y="1"/>
                  <a:pt x="214268" y="1"/>
                </a:cubicBezTo>
                <a:cubicBezTo>
                  <a:pt x="155193" y="1"/>
                  <a:pt x="135237" y="72454"/>
                  <a:pt x="0" y="72454"/>
                </a:cubicBezTo>
                <a:lnTo>
                  <a:pt x="221112" y="72454"/>
                </a:lnTo>
                <a:close/>
              </a:path>
            </a:pathLst>
          </a:custGeom>
          <a:solidFill>
            <a:schemeClr val="dk2">
              <a:alpha val="68627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95"/>
          <p:cNvSpPr txBox="1">
            <a:spLocks noGrp="1"/>
          </p:cNvSpPr>
          <p:nvPr>
            <p:ph type="title"/>
          </p:nvPr>
        </p:nvSpPr>
        <p:spPr>
          <a:xfrm>
            <a:off x="720000" y="585638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95"/>
          <p:cNvSpPr/>
          <p:nvPr/>
        </p:nvSpPr>
        <p:spPr>
          <a:xfrm rot="10426366" flipH="1">
            <a:off x="659237" y="-1327805"/>
            <a:ext cx="9655444" cy="3658617"/>
          </a:xfrm>
          <a:custGeom>
            <a:avLst/>
            <a:gdLst/>
            <a:ahLst/>
            <a:cxnLst/>
            <a:rect l="l" t="t" r="r" b="b"/>
            <a:pathLst>
              <a:path w="274713" h="156651" extrusionOk="0">
                <a:moveTo>
                  <a:pt x="1" y="156650"/>
                </a:moveTo>
                <a:lnTo>
                  <a:pt x="274713" y="156650"/>
                </a:lnTo>
                <a:lnTo>
                  <a:pt x="274713" y="1"/>
                </a:lnTo>
                <a:cubicBezTo>
                  <a:pt x="188970" y="132455"/>
                  <a:pt x="75677" y="78193"/>
                  <a:pt x="1" y="156650"/>
                </a:cubicBezTo>
                <a:close/>
              </a:path>
            </a:pathLst>
          </a:custGeom>
          <a:solidFill>
            <a:schemeClr val="dk2">
              <a:alpha val="46666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95"/>
          <p:cNvSpPr/>
          <p:nvPr/>
        </p:nvSpPr>
        <p:spPr>
          <a:xfrm rot="10507161" flipH="1">
            <a:off x="2588031" y="-961129"/>
            <a:ext cx="8699687" cy="3578259"/>
          </a:xfrm>
          <a:custGeom>
            <a:avLst/>
            <a:gdLst/>
            <a:ahLst/>
            <a:cxnLst/>
            <a:rect l="l" t="t" r="r" b="b"/>
            <a:pathLst>
              <a:path w="221112" h="72454" extrusionOk="0">
                <a:moveTo>
                  <a:pt x="221112" y="442"/>
                </a:moveTo>
                <a:cubicBezTo>
                  <a:pt x="218816" y="178"/>
                  <a:pt x="216520" y="1"/>
                  <a:pt x="214268" y="1"/>
                </a:cubicBezTo>
                <a:cubicBezTo>
                  <a:pt x="155193" y="1"/>
                  <a:pt x="135237" y="72454"/>
                  <a:pt x="0" y="72454"/>
                </a:cubicBezTo>
                <a:lnTo>
                  <a:pt x="221112" y="72454"/>
                </a:lnTo>
                <a:close/>
              </a:path>
            </a:pathLst>
          </a:custGeom>
          <a:solidFill>
            <a:schemeClr val="dk2">
              <a:alpha val="68627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8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Josefin Sans Medium"/>
              <a:buNone/>
              <a:defRPr sz="2800" b="0" i="0" u="none" strike="noStrike" cap="none">
                <a:solidFill>
                  <a:schemeClr val="dk1"/>
                </a:solidFill>
                <a:latin typeface="Josefin Sans Medium"/>
                <a:ea typeface="Josefin Sans Medium"/>
                <a:cs typeface="Josefin Sans Medium"/>
                <a:sym typeface="Josefin Sans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86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8" name="Google Shape;528;p1"/>
          <p:cNvPicPr preferRelativeResize="0"/>
          <p:nvPr/>
        </p:nvPicPr>
        <p:blipFill rotWithShape="1">
          <a:blip r:embed="rId3">
            <a:alphaModFix/>
          </a:blip>
          <a:srcRect r="25621"/>
          <a:stretch/>
        </p:blipFill>
        <p:spPr>
          <a:xfrm>
            <a:off x="0" y="2275"/>
            <a:ext cx="6800950" cy="5138950"/>
          </a:xfrm>
          <a:prstGeom prst="rect">
            <a:avLst/>
          </a:prstGeom>
          <a:noFill/>
          <a:ln>
            <a:noFill/>
          </a:ln>
        </p:spPr>
      </p:pic>
      <p:sp>
        <p:nvSpPr>
          <p:cNvPr id="529" name="Google Shape;529;p1"/>
          <p:cNvSpPr/>
          <p:nvPr/>
        </p:nvSpPr>
        <p:spPr>
          <a:xfrm rot="212052" flipH="1">
            <a:off x="-2235027" y="3080757"/>
            <a:ext cx="6640079" cy="2813324"/>
          </a:xfrm>
          <a:custGeom>
            <a:avLst/>
            <a:gdLst/>
            <a:ahLst/>
            <a:cxnLst/>
            <a:rect l="l" t="t" r="r" b="b"/>
            <a:pathLst>
              <a:path w="274713" h="156651" extrusionOk="0">
                <a:moveTo>
                  <a:pt x="1" y="156650"/>
                </a:moveTo>
                <a:lnTo>
                  <a:pt x="274713" y="156650"/>
                </a:lnTo>
                <a:lnTo>
                  <a:pt x="274713" y="1"/>
                </a:lnTo>
                <a:cubicBezTo>
                  <a:pt x="188970" y="132455"/>
                  <a:pt x="75677" y="78193"/>
                  <a:pt x="1" y="156650"/>
                </a:cubicBezTo>
                <a:close/>
              </a:path>
            </a:pathLst>
          </a:custGeom>
          <a:solidFill>
            <a:schemeClr val="dk2">
              <a:alpha val="46666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0" name="Google Shape;530;p1"/>
          <p:cNvSpPr txBox="1">
            <a:spLocks noGrp="1"/>
          </p:cNvSpPr>
          <p:nvPr>
            <p:ph type="subTitle" idx="1"/>
          </p:nvPr>
        </p:nvSpPr>
        <p:spPr>
          <a:xfrm>
            <a:off x="6225750" y="3084075"/>
            <a:ext cx="2538900" cy="5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Here is where your marketing plan begins</a:t>
            </a:r>
            <a:endParaRPr/>
          </a:p>
        </p:txBody>
      </p:sp>
      <p:sp>
        <p:nvSpPr>
          <p:cNvPr id="531" name="Google Shape;531;p1"/>
          <p:cNvSpPr txBox="1">
            <a:spLocks noGrp="1"/>
          </p:cNvSpPr>
          <p:nvPr>
            <p:ph type="ctrTitle" idx="2"/>
          </p:nvPr>
        </p:nvSpPr>
        <p:spPr>
          <a:xfrm>
            <a:off x="5632100" y="1110606"/>
            <a:ext cx="3132600" cy="17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3300"/>
              <a:t>From Reviews to Results: Enhancing Hotel Services Through Sentiment Analysis</a:t>
            </a:r>
            <a:endParaRPr sz="2600"/>
          </a:p>
        </p:txBody>
      </p:sp>
      <p:grpSp>
        <p:nvGrpSpPr>
          <p:cNvPr id="532" name="Google Shape;532;p1"/>
          <p:cNvGrpSpPr/>
          <p:nvPr/>
        </p:nvGrpSpPr>
        <p:grpSpPr>
          <a:xfrm rot="384094" flipH="1">
            <a:off x="706284" y="-703366"/>
            <a:ext cx="8731954" cy="6154719"/>
            <a:chOff x="269813" y="-541585"/>
            <a:chExt cx="8731646" cy="6154502"/>
          </a:xfrm>
        </p:grpSpPr>
        <p:sp>
          <p:nvSpPr>
            <p:cNvPr id="533" name="Google Shape;533;p1"/>
            <p:cNvSpPr/>
            <p:nvPr/>
          </p:nvSpPr>
          <p:spPr>
            <a:xfrm rot="-419981">
              <a:off x="695509" y="-72467"/>
              <a:ext cx="8018021" cy="5216267"/>
            </a:xfrm>
            <a:custGeom>
              <a:avLst/>
              <a:gdLst/>
              <a:ahLst/>
              <a:cxnLst/>
              <a:rect l="l" t="t" r="r" b="b"/>
              <a:pathLst>
                <a:path w="284249" h="184907" extrusionOk="0">
                  <a:moveTo>
                    <a:pt x="56382" y="184907"/>
                  </a:moveTo>
                  <a:lnTo>
                    <a:pt x="80709" y="184907"/>
                  </a:lnTo>
                  <a:cubicBezTo>
                    <a:pt x="149321" y="184907"/>
                    <a:pt x="147776" y="574"/>
                    <a:pt x="284249" y="574"/>
                  </a:cubicBezTo>
                  <a:lnTo>
                    <a:pt x="284249" y="0"/>
                  </a:lnTo>
                  <a:lnTo>
                    <a:pt x="0" y="0"/>
                  </a:lnTo>
                  <a:lnTo>
                    <a:pt x="0" y="165392"/>
                  </a:lnTo>
                  <a:cubicBezTo>
                    <a:pt x="19118" y="170248"/>
                    <a:pt x="37529" y="181110"/>
                    <a:pt x="56382" y="184907"/>
                  </a:cubicBezTo>
                  <a:close/>
                </a:path>
              </a:pathLst>
            </a:custGeom>
            <a:solidFill>
              <a:schemeClr val="dk2">
                <a:alpha val="46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" name="Google Shape;534;p1"/>
            <p:cNvSpPr/>
            <p:nvPr/>
          </p:nvSpPr>
          <p:spPr>
            <a:xfrm>
              <a:off x="269813" y="-72500"/>
              <a:ext cx="8017954" cy="5623946"/>
            </a:xfrm>
            <a:custGeom>
              <a:avLst/>
              <a:gdLst/>
              <a:ahLst/>
              <a:cxnLst/>
              <a:rect l="l" t="t" r="r" b="b"/>
              <a:pathLst>
                <a:path w="284249" h="184907" extrusionOk="0">
                  <a:moveTo>
                    <a:pt x="56382" y="184907"/>
                  </a:moveTo>
                  <a:lnTo>
                    <a:pt x="80709" y="184907"/>
                  </a:lnTo>
                  <a:cubicBezTo>
                    <a:pt x="149321" y="184907"/>
                    <a:pt x="147776" y="574"/>
                    <a:pt x="284249" y="574"/>
                  </a:cubicBezTo>
                  <a:lnTo>
                    <a:pt x="284249" y="0"/>
                  </a:lnTo>
                  <a:lnTo>
                    <a:pt x="0" y="0"/>
                  </a:lnTo>
                  <a:lnTo>
                    <a:pt x="0" y="165392"/>
                  </a:lnTo>
                  <a:cubicBezTo>
                    <a:pt x="19118" y="170248"/>
                    <a:pt x="37529" y="181110"/>
                    <a:pt x="56382" y="1849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35" name="Google Shape;535;p1"/>
          <p:cNvSpPr txBox="1"/>
          <p:nvPr/>
        </p:nvSpPr>
        <p:spPr>
          <a:xfrm>
            <a:off x="5405100" y="1003125"/>
            <a:ext cx="3599400" cy="18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From Reviews to Results: Enhancing Hotel Services Through </a:t>
            </a:r>
            <a:r>
              <a:rPr lang="en" sz="24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Text Analysis</a:t>
            </a:r>
            <a:endParaRPr sz="2400" b="1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i="1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i="1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Sentiment vs. Ratings Insights</a:t>
            </a:r>
            <a:endParaRPr sz="2000" i="1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36" name="Google Shape;536;p1"/>
          <p:cNvSpPr txBox="1"/>
          <p:nvPr/>
        </p:nvSpPr>
        <p:spPr>
          <a:xfrm>
            <a:off x="5722825" y="3257750"/>
            <a:ext cx="3077400" cy="14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Blue 10</a:t>
            </a:r>
            <a:endParaRPr sz="1600"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Vanshika Bhardwaj, Brian Cooke, Charlie Jubera, Fei Lei, Jackson Swicegood</a:t>
            </a:r>
            <a:endParaRPr sz="13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30b45581195_0_93"/>
          <p:cNvSpPr txBox="1">
            <a:spLocks noGrp="1"/>
          </p:cNvSpPr>
          <p:nvPr>
            <p:ph type="title"/>
          </p:nvPr>
        </p:nvSpPr>
        <p:spPr>
          <a:xfrm>
            <a:off x="720000" y="847250"/>
            <a:ext cx="77040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</a:pPr>
            <a:r>
              <a:rPr lang="en" sz="6200"/>
              <a:t>Location Analysis</a:t>
            </a:r>
            <a:endParaRPr sz="62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30b45581195_0_27"/>
          <p:cNvSpPr txBox="1">
            <a:spLocks noGrp="1"/>
          </p:cNvSpPr>
          <p:nvPr>
            <p:ph type="title"/>
          </p:nvPr>
        </p:nvSpPr>
        <p:spPr>
          <a:xfrm>
            <a:off x="510025" y="512925"/>
            <a:ext cx="7060200" cy="10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900"/>
              <a:t>Location Analysis</a:t>
            </a:r>
            <a:endParaRPr sz="2900"/>
          </a:p>
        </p:txBody>
      </p:sp>
      <p:sp>
        <p:nvSpPr>
          <p:cNvPr id="629" name="Google Shape;629;g30b45581195_0_27"/>
          <p:cNvSpPr/>
          <p:nvPr/>
        </p:nvSpPr>
        <p:spPr>
          <a:xfrm>
            <a:off x="510025" y="4593450"/>
            <a:ext cx="1892700" cy="415500"/>
          </a:xfrm>
          <a:prstGeom prst="homePlate">
            <a:avLst>
              <a:gd name="adj" fmla="val 50000"/>
            </a:avLst>
          </a:prstGeom>
          <a:solidFill>
            <a:srgbClr val="9FC5E8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Lato"/>
                <a:ea typeface="Lato"/>
                <a:cs typeface="Lato"/>
                <a:sym typeface="Lato"/>
              </a:rPr>
              <a:t>Discrepancy Analysis</a:t>
            </a:r>
            <a:endParaRPr dirty="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30" name="Google Shape;630;g30b45581195_0_27"/>
          <p:cNvSpPr/>
          <p:nvPr/>
        </p:nvSpPr>
        <p:spPr>
          <a:xfrm>
            <a:off x="2665500" y="4592200"/>
            <a:ext cx="1892700" cy="415500"/>
          </a:xfrm>
          <a:prstGeom prst="homePlate">
            <a:avLst>
              <a:gd name="adj" fmla="val 50000"/>
            </a:avLst>
          </a:prstGeom>
          <a:solidFill>
            <a:srgbClr val="9FC5E8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Topic Modeling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31" name="Google Shape;631;g30b45581195_0_27"/>
          <p:cNvSpPr/>
          <p:nvPr/>
        </p:nvSpPr>
        <p:spPr>
          <a:xfrm>
            <a:off x="4753075" y="4592200"/>
            <a:ext cx="1892700" cy="415500"/>
          </a:xfrm>
          <a:prstGeom prst="homePlate">
            <a:avLst>
              <a:gd name="adj" fmla="val 50000"/>
            </a:avLst>
          </a:prstGeom>
          <a:solidFill>
            <a:srgbClr val="3D85C6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Location Analysis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32" name="Google Shape;632;g30b45581195_0_27"/>
          <p:cNvSpPr/>
          <p:nvPr/>
        </p:nvSpPr>
        <p:spPr>
          <a:xfrm>
            <a:off x="6840650" y="4592200"/>
            <a:ext cx="1892700" cy="415500"/>
          </a:xfrm>
          <a:prstGeom prst="homePlate">
            <a:avLst>
              <a:gd name="adj" fmla="val 50000"/>
            </a:avLst>
          </a:prstGeom>
          <a:solidFill>
            <a:srgbClr val="9FC5E8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dirty="0">
                <a:latin typeface="Lato"/>
                <a:ea typeface="Lato"/>
                <a:cs typeface="Lato"/>
                <a:sym typeface="Lato"/>
              </a:rPr>
              <a:t>Conclusion and Next Steps</a:t>
            </a:r>
          </a:p>
        </p:txBody>
      </p:sp>
      <p:sp>
        <p:nvSpPr>
          <p:cNvPr id="633" name="Google Shape;633;g30b45581195_0_27"/>
          <p:cNvSpPr txBox="1"/>
          <p:nvPr/>
        </p:nvSpPr>
        <p:spPr>
          <a:xfrm>
            <a:off x="930325" y="1428750"/>
            <a:ext cx="6944400" cy="18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</a:pPr>
            <a:r>
              <a:rPr lang="e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Analyze locational text elements in reviews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</a:pPr>
            <a:r>
              <a:rPr lang="e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Identify locations with the highest frequencies of Type A discrepancies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</a:pPr>
            <a:r>
              <a:rPr lang="e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Investigate potential issues related to these discrepancies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30baf430715_0_153"/>
          <p:cNvSpPr txBox="1">
            <a:spLocks noGrp="1"/>
          </p:cNvSpPr>
          <p:nvPr>
            <p:ph type="title"/>
          </p:nvPr>
        </p:nvSpPr>
        <p:spPr>
          <a:xfrm>
            <a:off x="821300" y="425425"/>
            <a:ext cx="7060200" cy="10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900"/>
              <a:t>Type A Discrepancy Proportions by Country</a:t>
            </a:r>
            <a:endParaRPr sz="2900"/>
          </a:p>
        </p:txBody>
      </p:sp>
      <p:sp>
        <p:nvSpPr>
          <p:cNvPr id="639" name="Google Shape;639;g30baf430715_0_153"/>
          <p:cNvSpPr txBox="1">
            <a:spLocks noGrp="1"/>
          </p:cNvSpPr>
          <p:nvPr>
            <p:ph type="title" idx="2"/>
          </p:nvPr>
        </p:nvSpPr>
        <p:spPr>
          <a:xfrm>
            <a:off x="-550103" y="1550430"/>
            <a:ext cx="3450900" cy="8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1600"/>
              <a:t>United States</a:t>
            </a:r>
            <a:endParaRPr sz="1600"/>
          </a:p>
        </p:txBody>
      </p:sp>
      <p:sp>
        <p:nvSpPr>
          <p:cNvPr id="640" name="Google Shape;640;g30baf430715_0_153"/>
          <p:cNvSpPr txBox="1">
            <a:spLocks noGrp="1"/>
          </p:cNvSpPr>
          <p:nvPr>
            <p:ph type="subTitle" idx="4"/>
          </p:nvPr>
        </p:nvSpPr>
        <p:spPr>
          <a:xfrm>
            <a:off x="37985" y="2946446"/>
            <a:ext cx="2220900" cy="44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13.4%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641" name="Google Shape;641;g30baf430715_0_1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144" y="2226217"/>
            <a:ext cx="1362568" cy="739100"/>
          </a:xfrm>
          <a:prstGeom prst="rect">
            <a:avLst/>
          </a:prstGeom>
          <a:noFill/>
          <a:ln>
            <a:noFill/>
          </a:ln>
        </p:spPr>
      </p:pic>
      <p:sp>
        <p:nvSpPr>
          <p:cNvPr id="642" name="Google Shape;642;g30baf430715_0_153"/>
          <p:cNvSpPr txBox="1">
            <a:spLocks noGrp="1"/>
          </p:cNvSpPr>
          <p:nvPr>
            <p:ph type="title" idx="2"/>
          </p:nvPr>
        </p:nvSpPr>
        <p:spPr>
          <a:xfrm>
            <a:off x="1201347" y="1550442"/>
            <a:ext cx="3450900" cy="8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1600"/>
              <a:t>France</a:t>
            </a:r>
            <a:endParaRPr sz="1600"/>
          </a:p>
        </p:txBody>
      </p:sp>
      <p:sp>
        <p:nvSpPr>
          <p:cNvPr id="643" name="Google Shape;643;g30baf430715_0_153"/>
          <p:cNvSpPr txBox="1">
            <a:spLocks noGrp="1"/>
          </p:cNvSpPr>
          <p:nvPr>
            <p:ph type="subTitle" idx="4"/>
          </p:nvPr>
        </p:nvSpPr>
        <p:spPr>
          <a:xfrm>
            <a:off x="1816360" y="2965309"/>
            <a:ext cx="2220900" cy="44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4.2%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644" name="Google Shape;644;g30baf430715_0_15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09910" y="2226217"/>
            <a:ext cx="1433776" cy="739100"/>
          </a:xfrm>
          <a:prstGeom prst="rect">
            <a:avLst/>
          </a:prstGeom>
          <a:noFill/>
          <a:ln>
            <a:noFill/>
          </a:ln>
        </p:spPr>
      </p:pic>
      <p:sp>
        <p:nvSpPr>
          <p:cNvPr id="645" name="Google Shape;645;g30baf430715_0_153"/>
          <p:cNvSpPr txBox="1">
            <a:spLocks noGrp="1"/>
          </p:cNvSpPr>
          <p:nvPr>
            <p:ph type="subTitle" idx="4"/>
          </p:nvPr>
        </p:nvSpPr>
        <p:spPr>
          <a:xfrm>
            <a:off x="3528110" y="2965321"/>
            <a:ext cx="2220900" cy="44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2.8%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646" name="Google Shape;646;g30baf430715_0_1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23885" y="2207355"/>
            <a:ext cx="1256250" cy="739100"/>
          </a:xfrm>
          <a:prstGeom prst="rect">
            <a:avLst/>
          </a:prstGeom>
          <a:noFill/>
          <a:ln>
            <a:noFill/>
          </a:ln>
        </p:spPr>
      </p:pic>
      <p:sp>
        <p:nvSpPr>
          <p:cNvPr id="647" name="Google Shape;647;g30baf430715_0_153"/>
          <p:cNvSpPr txBox="1">
            <a:spLocks noGrp="1"/>
          </p:cNvSpPr>
          <p:nvPr>
            <p:ph type="title" idx="2"/>
          </p:nvPr>
        </p:nvSpPr>
        <p:spPr>
          <a:xfrm>
            <a:off x="2926560" y="1550430"/>
            <a:ext cx="3450900" cy="8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1600"/>
              <a:t>United Kingdom</a:t>
            </a:r>
            <a:endParaRPr sz="1600"/>
          </a:p>
        </p:txBody>
      </p:sp>
      <p:pic>
        <p:nvPicPr>
          <p:cNvPr id="648" name="Google Shape;648;g30baf430715_0_15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61997" y="2188480"/>
            <a:ext cx="1256250" cy="776837"/>
          </a:xfrm>
          <a:prstGeom prst="rect">
            <a:avLst/>
          </a:prstGeom>
          <a:noFill/>
          <a:ln>
            <a:noFill/>
          </a:ln>
        </p:spPr>
      </p:pic>
      <p:sp>
        <p:nvSpPr>
          <p:cNvPr id="649" name="Google Shape;649;g30baf430715_0_153"/>
          <p:cNvSpPr txBox="1">
            <a:spLocks noGrp="1"/>
          </p:cNvSpPr>
          <p:nvPr>
            <p:ph type="title" idx="2"/>
          </p:nvPr>
        </p:nvSpPr>
        <p:spPr>
          <a:xfrm>
            <a:off x="5325185" y="1731912"/>
            <a:ext cx="2289300" cy="5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1600"/>
              <a:t>China</a:t>
            </a:r>
            <a:endParaRPr sz="1600"/>
          </a:p>
        </p:txBody>
      </p:sp>
      <p:sp>
        <p:nvSpPr>
          <p:cNvPr id="650" name="Google Shape;650;g30baf430715_0_153"/>
          <p:cNvSpPr txBox="1">
            <a:spLocks noGrp="1"/>
          </p:cNvSpPr>
          <p:nvPr>
            <p:ph type="subTitle" idx="4"/>
          </p:nvPr>
        </p:nvSpPr>
        <p:spPr>
          <a:xfrm>
            <a:off x="5279672" y="2965309"/>
            <a:ext cx="2220900" cy="44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2.8%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651" name="Google Shape;651;g30baf430715_0_15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447397" y="2207355"/>
            <a:ext cx="1256250" cy="739100"/>
          </a:xfrm>
          <a:prstGeom prst="rect">
            <a:avLst/>
          </a:prstGeom>
          <a:noFill/>
          <a:ln>
            <a:noFill/>
          </a:ln>
        </p:spPr>
      </p:pic>
      <p:sp>
        <p:nvSpPr>
          <p:cNvPr id="652" name="Google Shape;652;g30baf430715_0_153"/>
          <p:cNvSpPr txBox="1">
            <a:spLocks noGrp="1"/>
          </p:cNvSpPr>
          <p:nvPr>
            <p:ph type="title" idx="2"/>
          </p:nvPr>
        </p:nvSpPr>
        <p:spPr>
          <a:xfrm>
            <a:off x="6403247" y="1550442"/>
            <a:ext cx="3450900" cy="8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1600"/>
              <a:t>Spain</a:t>
            </a:r>
            <a:endParaRPr sz="1600"/>
          </a:p>
        </p:txBody>
      </p:sp>
      <p:sp>
        <p:nvSpPr>
          <p:cNvPr id="653" name="Google Shape;653;g30baf430715_0_153"/>
          <p:cNvSpPr txBox="1">
            <a:spLocks noGrp="1"/>
          </p:cNvSpPr>
          <p:nvPr>
            <p:ph type="subTitle" idx="4"/>
          </p:nvPr>
        </p:nvSpPr>
        <p:spPr>
          <a:xfrm>
            <a:off x="7018235" y="2965309"/>
            <a:ext cx="2220900" cy="44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2.5%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54" name="Google Shape;654;g30baf430715_0_153"/>
          <p:cNvSpPr/>
          <p:nvPr/>
        </p:nvSpPr>
        <p:spPr>
          <a:xfrm>
            <a:off x="510025" y="4593450"/>
            <a:ext cx="1892700" cy="415500"/>
          </a:xfrm>
          <a:prstGeom prst="homePlate">
            <a:avLst>
              <a:gd name="adj" fmla="val 50000"/>
            </a:avLst>
          </a:prstGeom>
          <a:solidFill>
            <a:srgbClr val="9FC5E8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Lato"/>
                <a:ea typeface="Lato"/>
                <a:cs typeface="Lato"/>
                <a:sym typeface="Lato"/>
              </a:rPr>
              <a:t>Discrepancy Analysis</a:t>
            </a:r>
            <a:endParaRPr dirty="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55" name="Google Shape;655;g30baf430715_0_153"/>
          <p:cNvSpPr/>
          <p:nvPr/>
        </p:nvSpPr>
        <p:spPr>
          <a:xfrm>
            <a:off x="2665500" y="4592200"/>
            <a:ext cx="1892700" cy="415500"/>
          </a:xfrm>
          <a:prstGeom prst="homePlate">
            <a:avLst>
              <a:gd name="adj" fmla="val 50000"/>
            </a:avLst>
          </a:prstGeom>
          <a:solidFill>
            <a:srgbClr val="9FC5E8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Lato"/>
                <a:ea typeface="Lato"/>
                <a:cs typeface="Lato"/>
                <a:sym typeface="Lato"/>
              </a:rPr>
              <a:t>Topic Modeling</a:t>
            </a:r>
            <a:endParaRPr dirty="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56" name="Google Shape;656;g30baf430715_0_153"/>
          <p:cNvSpPr/>
          <p:nvPr/>
        </p:nvSpPr>
        <p:spPr>
          <a:xfrm>
            <a:off x="4753075" y="4592200"/>
            <a:ext cx="1892700" cy="415500"/>
          </a:xfrm>
          <a:prstGeom prst="homePlate">
            <a:avLst>
              <a:gd name="adj" fmla="val 50000"/>
            </a:avLst>
          </a:prstGeom>
          <a:solidFill>
            <a:srgbClr val="3D85C6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Location Analysis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57" name="Google Shape;657;g30baf430715_0_153"/>
          <p:cNvSpPr/>
          <p:nvPr/>
        </p:nvSpPr>
        <p:spPr>
          <a:xfrm>
            <a:off x="6840650" y="4592200"/>
            <a:ext cx="1892700" cy="415500"/>
          </a:xfrm>
          <a:prstGeom prst="homePlate">
            <a:avLst>
              <a:gd name="adj" fmla="val 50000"/>
            </a:avLst>
          </a:prstGeom>
          <a:solidFill>
            <a:srgbClr val="9FC5E8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dirty="0">
                <a:latin typeface="Lato"/>
                <a:ea typeface="Lato"/>
                <a:cs typeface="Lato"/>
                <a:sym typeface="Lato"/>
              </a:rPr>
              <a:t>Conclusion and Next Steps</a:t>
            </a:r>
          </a:p>
        </p:txBody>
      </p:sp>
      <p:sp>
        <p:nvSpPr>
          <p:cNvPr id="658" name="Google Shape;658;g30baf430715_0_153"/>
          <p:cNvSpPr txBox="1"/>
          <p:nvPr/>
        </p:nvSpPr>
        <p:spPr>
          <a:xfrm>
            <a:off x="808500" y="3620600"/>
            <a:ext cx="7808400" cy="44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ato"/>
              <a:buChar char="●"/>
            </a:pPr>
            <a:r>
              <a:rPr lang="en" sz="20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Five countries make up over 25% of all Type A discrepancies </a:t>
            </a:r>
            <a:endParaRPr sz="20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30baf430715_0_59"/>
          <p:cNvSpPr txBox="1">
            <a:spLocks noGrp="1"/>
          </p:cNvSpPr>
          <p:nvPr>
            <p:ph type="title"/>
          </p:nvPr>
        </p:nvSpPr>
        <p:spPr>
          <a:xfrm>
            <a:off x="210425" y="269900"/>
            <a:ext cx="7919100" cy="10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Prominent Positive Topics: Top Five Countries</a:t>
            </a:r>
            <a:endParaRPr dirty="0"/>
          </a:p>
        </p:txBody>
      </p:sp>
      <p:sp>
        <p:nvSpPr>
          <p:cNvPr id="664" name="Google Shape;664;g30baf430715_0_59"/>
          <p:cNvSpPr/>
          <p:nvPr/>
        </p:nvSpPr>
        <p:spPr>
          <a:xfrm>
            <a:off x="510025" y="4593450"/>
            <a:ext cx="1892700" cy="415500"/>
          </a:xfrm>
          <a:prstGeom prst="homePlate">
            <a:avLst>
              <a:gd name="adj" fmla="val 50000"/>
            </a:avLst>
          </a:prstGeom>
          <a:solidFill>
            <a:srgbClr val="9FC5E8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Discrepancy Analysis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65" name="Google Shape;665;g30baf430715_0_59"/>
          <p:cNvSpPr/>
          <p:nvPr/>
        </p:nvSpPr>
        <p:spPr>
          <a:xfrm>
            <a:off x="2665500" y="4592200"/>
            <a:ext cx="1892700" cy="415500"/>
          </a:xfrm>
          <a:prstGeom prst="homePlate">
            <a:avLst>
              <a:gd name="adj" fmla="val 50000"/>
            </a:avLst>
          </a:prstGeom>
          <a:solidFill>
            <a:srgbClr val="9FC5E8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Topic Modeling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66" name="Google Shape;666;g30baf430715_0_59"/>
          <p:cNvSpPr/>
          <p:nvPr/>
        </p:nvSpPr>
        <p:spPr>
          <a:xfrm>
            <a:off x="4753075" y="4592200"/>
            <a:ext cx="1892700" cy="415500"/>
          </a:xfrm>
          <a:prstGeom prst="homePlate">
            <a:avLst>
              <a:gd name="adj" fmla="val 50000"/>
            </a:avLst>
          </a:prstGeom>
          <a:solidFill>
            <a:srgbClr val="3D85C6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Location Analysis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67" name="Google Shape;667;g30baf430715_0_59"/>
          <p:cNvSpPr/>
          <p:nvPr/>
        </p:nvSpPr>
        <p:spPr>
          <a:xfrm>
            <a:off x="6840650" y="4592200"/>
            <a:ext cx="1892700" cy="415500"/>
          </a:xfrm>
          <a:prstGeom prst="homePlate">
            <a:avLst>
              <a:gd name="adj" fmla="val 50000"/>
            </a:avLst>
          </a:prstGeom>
          <a:solidFill>
            <a:srgbClr val="9FC5E8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dirty="0">
                <a:latin typeface="Lato"/>
                <a:ea typeface="Lato"/>
                <a:cs typeface="Lato"/>
                <a:sym typeface="Lato"/>
              </a:rPr>
              <a:t>Conclusion and Next Steps</a:t>
            </a:r>
          </a:p>
        </p:txBody>
      </p:sp>
      <p:sp>
        <p:nvSpPr>
          <p:cNvPr id="668" name="Google Shape;668;g30baf430715_0_59"/>
          <p:cNvSpPr txBox="1"/>
          <p:nvPr/>
        </p:nvSpPr>
        <p:spPr>
          <a:xfrm>
            <a:off x="831275" y="1218450"/>
            <a:ext cx="7492800" cy="28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 b="1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pic>
        <p:nvPicPr>
          <p:cNvPr id="669" name="Google Shape;669;g30baf430715_0_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2149" y="1015700"/>
            <a:ext cx="5514496" cy="2831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70" name="Google Shape;670;g30baf430715_0_59"/>
          <p:cNvCxnSpPr/>
          <p:nvPr/>
        </p:nvCxnSpPr>
        <p:spPr>
          <a:xfrm rot="10800000">
            <a:off x="4753085" y="1019575"/>
            <a:ext cx="1935900" cy="45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1" name="Google Shape;671;g30baf430715_0_59"/>
          <p:cNvCxnSpPr/>
          <p:nvPr/>
        </p:nvCxnSpPr>
        <p:spPr>
          <a:xfrm rot="10800000">
            <a:off x="4756242" y="1015700"/>
            <a:ext cx="2400" cy="3681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2" name="Google Shape;672;g30baf430715_0_59"/>
          <p:cNvCxnSpPr/>
          <p:nvPr/>
        </p:nvCxnSpPr>
        <p:spPr>
          <a:xfrm rot="10800000">
            <a:off x="6677222" y="1019869"/>
            <a:ext cx="0" cy="3561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3" name="Google Shape;673;g30baf430715_0_59"/>
          <p:cNvCxnSpPr/>
          <p:nvPr/>
        </p:nvCxnSpPr>
        <p:spPr>
          <a:xfrm flipH="1">
            <a:off x="4760500" y="1364861"/>
            <a:ext cx="1931400" cy="66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4" name="Google Shape;674;g30baf430715_0_59"/>
          <p:cNvCxnSpPr/>
          <p:nvPr/>
        </p:nvCxnSpPr>
        <p:spPr>
          <a:xfrm rot="10800000">
            <a:off x="4221148" y="3604920"/>
            <a:ext cx="940800" cy="36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5" name="Google Shape;675;g30baf430715_0_59"/>
          <p:cNvCxnSpPr/>
          <p:nvPr/>
        </p:nvCxnSpPr>
        <p:spPr>
          <a:xfrm rot="10800000">
            <a:off x="5157208" y="3600091"/>
            <a:ext cx="0" cy="2418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6" name="Google Shape;676;g30baf430715_0_59"/>
          <p:cNvCxnSpPr/>
          <p:nvPr/>
        </p:nvCxnSpPr>
        <p:spPr>
          <a:xfrm flipH="1">
            <a:off x="4231002" y="3834357"/>
            <a:ext cx="933300" cy="45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7" name="Google Shape;677;g30baf430715_0_59"/>
          <p:cNvCxnSpPr/>
          <p:nvPr/>
        </p:nvCxnSpPr>
        <p:spPr>
          <a:xfrm rot="10800000">
            <a:off x="4228798" y="3597603"/>
            <a:ext cx="1200" cy="2496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8" name="Google Shape;678;g30baf430715_0_59"/>
          <p:cNvCxnSpPr/>
          <p:nvPr/>
        </p:nvCxnSpPr>
        <p:spPr>
          <a:xfrm rot="10800000">
            <a:off x="1985975" y="2958475"/>
            <a:ext cx="1983000" cy="45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9" name="Google Shape;679;g30baf430715_0_59"/>
          <p:cNvCxnSpPr/>
          <p:nvPr/>
        </p:nvCxnSpPr>
        <p:spPr>
          <a:xfrm rot="10800000">
            <a:off x="1989329" y="2954600"/>
            <a:ext cx="2400" cy="3681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0" name="Google Shape;680;g30baf430715_0_59"/>
          <p:cNvCxnSpPr/>
          <p:nvPr/>
        </p:nvCxnSpPr>
        <p:spPr>
          <a:xfrm rot="10800000">
            <a:off x="3956926" y="2958769"/>
            <a:ext cx="0" cy="3561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1" name="Google Shape;681;g30baf430715_0_59"/>
          <p:cNvCxnSpPr/>
          <p:nvPr/>
        </p:nvCxnSpPr>
        <p:spPr>
          <a:xfrm flipH="1">
            <a:off x="1993761" y="3303761"/>
            <a:ext cx="1978200" cy="66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2" name="Google Shape;682;g30baf430715_0_59"/>
          <p:cNvCxnSpPr/>
          <p:nvPr/>
        </p:nvCxnSpPr>
        <p:spPr>
          <a:xfrm rot="10800000">
            <a:off x="6325719" y="2146976"/>
            <a:ext cx="809700" cy="30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3" name="Google Shape;683;g30baf430715_0_59"/>
          <p:cNvCxnSpPr/>
          <p:nvPr/>
        </p:nvCxnSpPr>
        <p:spPr>
          <a:xfrm rot="10800000">
            <a:off x="6327329" y="2144475"/>
            <a:ext cx="900" cy="2418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4" name="Google Shape;684;g30baf430715_0_59"/>
          <p:cNvCxnSpPr/>
          <p:nvPr/>
        </p:nvCxnSpPr>
        <p:spPr>
          <a:xfrm rot="10800000">
            <a:off x="7130500" y="2147131"/>
            <a:ext cx="0" cy="2340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5" name="Google Shape;685;g30baf430715_0_59"/>
          <p:cNvCxnSpPr/>
          <p:nvPr/>
        </p:nvCxnSpPr>
        <p:spPr>
          <a:xfrm flipH="1">
            <a:off x="6329038" y="2373834"/>
            <a:ext cx="807600" cy="45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6" name="Google Shape;686;g30baf430715_0_59"/>
          <p:cNvCxnSpPr/>
          <p:nvPr/>
        </p:nvCxnSpPr>
        <p:spPr>
          <a:xfrm rot="5400000">
            <a:off x="1534787" y="1768800"/>
            <a:ext cx="899400" cy="30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7" name="Google Shape;687;g30baf430715_0_59"/>
          <p:cNvCxnSpPr/>
          <p:nvPr/>
        </p:nvCxnSpPr>
        <p:spPr>
          <a:xfrm rot="5400000">
            <a:off x="2097750" y="2100139"/>
            <a:ext cx="1200" cy="2355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8" name="Google Shape;688;g30baf430715_0_59"/>
          <p:cNvCxnSpPr>
            <a:cxnSpLocks/>
          </p:cNvCxnSpPr>
          <p:nvPr/>
        </p:nvCxnSpPr>
        <p:spPr>
          <a:xfrm flipH="1">
            <a:off x="1980600" y="1329307"/>
            <a:ext cx="218768" cy="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9" name="Google Shape;689;g30baf430715_0_59"/>
          <p:cNvCxnSpPr/>
          <p:nvPr/>
        </p:nvCxnSpPr>
        <p:spPr>
          <a:xfrm rot="-5400000" flipH="1">
            <a:off x="1757585" y="1765646"/>
            <a:ext cx="897000" cy="42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g30baf430715_0_1"/>
          <p:cNvSpPr/>
          <p:nvPr/>
        </p:nvSpPr>
        <p:spPr>
          <a:xfrm>
            <a:off x="510025" y="4593450"/>
            <a:ext cx="1892700" cy="415500"/>
          </a:xfrm>
          <a:prstGeom prst="homePlate">
            <a:avLst>
              <a:gd name="adj" fmla="val 50000"/>
            </a:avLst>
          </a:prstGeom>
          <a:solidFill>
            <a:srgbClr val="9FC5E8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Discrepancy Analysis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95" name="Google Shape;695;g30baf430715_0_1"/>
          <p:cNvSpPr/>
          <p:nvPr/>
        </p:nvSpPr>
        <p:spPr>
          <a:xfrm>
            <a:off x="2665500" y="4592200"/>
            <a:ext cx="1892700" cy="415500"/>
          </a:xfrm>
          <a:prstGeom prst="homePlate">
            <a:avLst>
              <a:gd name="adj" fmla="val 50000"/>
            </a:avLst>
          </a:prstGeom>
          <a:solidFill>
            <a:srgbClr val="9FC5E8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Topic Modeling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96" name="Google Shape;696;g30baf430715_0_1"/>
          <p:cNvSpPr/>
          <p:nvPr/>
        </p:nvSpPr>
        <p:spPr>
          <a:xfrm>
            <a:off x="4753075" y="4592200"/>
            <a:ext cx="1892700" cy="415500"/>
          </a:xfrm>
          <a:prstGeom prst="homePlate">
            <a:avLst>
              <a:gd name="adj" fmla="val 50000"/>
            </a:avLst>
          </a:prstGeom>
          <a:solidFill>
            <a:srgbClr val="3D85C6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Location Analysis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97" name="Google Shape;697;g30baf430715_0_1"/>
          <p:cNvSpPr/>
          <p:nvPr/>
        </p:nvSpPr>
        <p:spPr>
          <a:xfrm>
            <a:off x="6840650" y="4592200"/>
            <a:ext cx="1892700" cy="415500"/>
          </a:xfrm>
          <a:prstGeom prst="homePlate">
            <a:avLst>
              <a:gd name="adj" fmla="val 50000"/>
            </a:avLst>
          </a:prstGeom>
          <a:solidFill>
            <a:srgbClr val="9FC5E8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dirty="0">
                <a:latin typeface="Lato"/>
                <a:ea typeface="Lato"/>
                <a:cs typeface="Lato"/>
                <a:sym typeface="Lato"/>
              </a:rPr>
              <a:t>Conclusion and Next Steps</a:t>
            </a:r>
          </a:p>
        </p:txBody>
      </p:sp>
      <p:sp>
        <p:nvSpPr>
          <p:cNvPr id="698" name="Google Shape;698;g30baf430715_0_1"/>
          <p:cNvSpPr txBox="1"/>
          <p:nvPr/>
        </p:nvSpPr>
        <p:spPr>
          <a:xfrm>
            <a:off x="831275" y="1218450"/>
            <a:ext cx="7492800" cy="28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 b="1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pic>
        <p:nvPicPr>
          <p:cNvPr id="699" name="Google Shape;699;g30baf430715_0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624" y="1079800"/>
            <a:ext cx="5514496" cy="2831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0" name="Google Shape;700;g30baf430715_0_1"/>
          <p:cNvSpPr txBox="1"/>
          <p:nvPr/>
        </p:nvSpPr>
        <p:spPr>
          <a:xfrm>
            <a:off x="5636725" y="1131300"/>
            <a:ext cx="3416100" cy="28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</a:pPr>
            <a:r>
              <a:rPr lang="en" sz="1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Hotel staff</a:t>
            </a:r>
            <a:endParaRPr sz="1800"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Lato"/>
              <a:buChar char="●"/>
            </a:pPr>
            <a:r>
              <a:rPr lang="en" sz="1800" b="1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Room comments</a:t>
            </a:r>
            <a:endParaRPr sz="1800" b="1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Lato"/>
              <a:buChar char="●"/>
            </a:pPr>
            <a:r>
              <a:rPr lang="en" sz="1800" b="1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Walking distance</a:t>
            </a:r>
            <a:endParaRPr sz="1800" b="1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Lato"/>
              <a:buChar char="●"/>
            </a:pPr>
            <a:r>
              <a:rPr lang="en" sz="1800" b="1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Negative sentiment indicators (can’t, didn’t)</a:t>
            </a:r>
            <a:endParaRPr sz="1800" b="1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701" name="Google Shape;701;g30baf430715_0_1"/>
          <p:cNvCxnSpPr/>
          <p:nvPr/>
        </p:nvCxnSpPr>
        <p:spPr>
          <a:xfrm rot="5400000">
            <a:off x="173592" y="1851105"/>
            <a:ext cx="940800" cy="36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2" name="Google Shape;702;g30baf430715_0_1"/>
          <p:cNvCxnSpPr>
            <a:cxnSpLocks/>
          </p:cNvCxnSpPr>
          <p:nvPr/>
        </p:nvCxnSpPr>
        <p:spPr>
          <a:xfrm flipH="1">
            <a:off x="633047" y="1380151"/>
            <a:ext cx="251428" cy="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3" name="Google Shape;703;g30baf430715_0_1"/>
          <p:cNvCxnSpPr/>
          <p:nvPr/>
        </p:nvCxnSpPr>
        <p:spPr>
          <a:xfrm rot="-5400000" flipH="1">
            <a:off x="407229" y="1844551"/>
            <a:ext cx="933300" cy="45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4" name="Google Shape;704;g30baf430715_0_1"/>
          <p:cNvCxnSpPr/>
          <p:nvPr/>
        </p:nvCxnSpPr>
        <p:spPr>
          <a:xfrm rot="5400000">
            <a:off x="759075" y="2190255"/>
            <a:ext cx="1200" cy="2496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05" name="Google Shape;705;g30baf430715_0_1"/>
          <p:cNvSpPr txBox="1">
            <a:spLocks noGrp="1"/>
          </p:cNvSpPr>
          <p:nvPr>
            <p:ph type="title"/>
          </p:nvPr>
        </p:nvSpPr>
        <p:spPr>
          <a:xfrm>
            <a:off x="210425" y="269900"/>
            <a:ext cx="7919100" cy="10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Prominent Issue Topics: Top Five Countries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g30baf430715_0_98"/>
          <p:cNvSpPr/>
          <p:nvPr/>
        </p:nvSpPr>
        <p:spPr>
          <a:xfrm>
            <a:off x="510025" y="4593450"/>
            <a:ext cx="1892700" cy="415500"/>
          </a:xfrm>
          <a:prstGeom prst="homePlate">
            <a:avLst>
              <a:gd name="adj" fmla="val 50000"/>
            </a:avLst>
          </a:prstGeom>
          <a:solidFill>
            <a:srgbClr val="9FC5E8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Discrepancy Analysis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11" name="Google Shape;711;g30baf430715_0_98"/>
          <p:cNvSpPr/>
          <p:nvPr/>
        </p:nvSpPr>
        <p:spPr>
          <a:xfrm>
            <a:off x="2665500" y="4592200"/>
            <a:ext cx="1892700" cy="415500"/>
          </a:xfrm>
          <a:prstGeom prst="homePlate">
            <a:avLst>
              <a:gd name="adj" fmla="val 50000"/>
            </a:avLst>
          </a:prstGeom>
          <a:solidFill>
            <a:srgbClr val="9FC5E8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Topic Modeling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12" name="Google Shape;712;g30baf430715_0_98"/>
          <p:cNvSpPr/>
          <p:nvPr/>
        </p:nvSpPr>
        <p:spPr>
          <a:xfrm>
            <a:off x="4753075" y="4592200"/>
            <a:ext cx="1892700" cy="415500"/>
          </a:xfrm>
          <a:prstGeom prst="homePlate">
            <a:avLst>
              <a:gd name="adj" fmla="val 50000"/>
            </a:avLst>
          </a:prstGeom>
          <a:solidFill>
            <a:srgbClr val="3D85C6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Location Analysis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13" name="Google Shape;713;g30baf430715_0_98"/>
          <p:cNvSpPr/>
          <p:nvPr/>
        </p:nvSpPr>
        <p:spPr>
          <a:xfrm>
            <a:off x="6840650" y="4592200"/>
            <a:ext cx="1892700" cy="415500"/>
          </a:xfrm>
          <a:prstGeom prst="homePlate">
            <a:avLst>
              <a:gd name="adj" fmla="val 50000"/>
            </a:avLst>
          </a:prstGeom>
          <a:solidFill>
            <a:srgbClr val="9FC5E8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dirty="0">
                <a:latin typeface="Lato"/>
                <a:ea typeface="Lato"/>
                <a:cs typeface="Lato"/>
                <a:sym typeface="Lato"/>
              </a:rPr>
              <a:t>Conclusion and Next Steps</a:t>
            </a:r>
          </a:p>
        </p:txBody>
      </p:sp>
      <p:sp>
        <p:nvSpPr>
          <p:cNvPr id="714" name="Google Shape;714;g30baf430715_0_98"/>
          <p:cNvSpPr txBox="1"/>
          <p:nvPr/>
        </p:nvSpPr>
        <p:spPr>
          <a:xfrm>
            <a:off x="831275" y="1218450"/>
            <a:ext cx="7492800" cy="28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 b="1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pic>
        <p:nvPicPr>
          <p:cNvPr id="715" name="Google Shape;715;g30baf430715_0_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624" y="1079800"/>
            <a:ext cx="5514496" cy="2831500"/>
          </a:xfrm>
          <a:prstGeom prst="rect">
            <a:avLst/>
          </a:prstGeom>
          <a:noFill/>
          <a:ln>
            <a:noFill/>
          </a:ln>
        </p:spPr>
      </p:pic>
      <p:sp>
        <p:nvSpPr>
          <p:cNvPr id="716" name="Google Shape;716;g30baf430715_0_98"/>
          <p:cNvSpPr txBox="1"/>
          <p:nvPr/>
        </p:nvSpPr>
        <p:spPr>
          <a:xfrm>
            <a:off x="5636725" y="1131300"/>
            <a:ext cx="3416100" cy="28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Lato"/>
              <a:buChar char="●"/>
            </a:pPr>
            <a:r>
              <a:rPr lang="en" sz="1800" b="1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Hotel staff</a:t>
            </a:r>
            <a:endParaRPr sz="1800" b="1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</a:pPr>
            <a:r>
              <a:rPr lang="en" sz="1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Room comments</a:t>
            </a:r>
            <a:endParaRPr sz="1800"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Lato"/>
              <a:buChar char="●"/>
            </a:pPr>
            <a:r>
              <a:rPr lang="en" sz="1800" b="1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Walking distance</a:t>
            </a:r>
            <a:endParaRPr sz="1800" b="1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Lato"/>
              <a:buChar char="●"/>
            </a:pPr>
            <a:r>
              <a:rPr lang="en" sz="1800" b="1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Negative sentiment indicators (can’t, didn’t)</a:t>
            </a:r>
            <a:endParaRPr sz="1800" b="1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717" name="Google Shape;717;g30baf430715_0_98"/>
          <p:cNvCxnSpPr/>
          <p:nvPr/>
        </p:nvCxnSpPr>
        <p:spPr>
          <a:xfrm rot="-10780268">
            <a:off x="3029997" y="2456889"/>
            <a:ext cx="940815" cy="3612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8" name="Google Shape;718;g30baf430715_0_98"/>
          <p:cNvCxnSpPr/>
          <p:nvPr/>
        </p:nvCxnSpPr>
        <p:spPr>
          <a:xfrm rot="10800000">
            <a:off x="3965482" y="2455034"/>
            <a:ext cx="0" cy="241503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9" name="Google Shape;719;g30baf430715_0_98"/>
          <p:cNvCxnSpPr/>
          <p:nvPr/>
        </p:nvCxnSpPr>
        <p:spPr>
          <a:xfrm rot="19890" flipH="1">
            <a:off x="3038710" y="2686342"/>
            <a:ext cx="933316" cy="45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20" name="Google Shape;720;g30baf430715_0_98"/>
          <p:cNvCxnSpPr>
            <a:cxnSpLocks/>
          </p:cNvCxnSpPr>
          <p:nvPr/>
        </p:nvCxnSpPr>
        <p:spPr>
          <a:xfrm flipV="1">
            <a:off x="3042660" y="2453302"/>
            <a:ext cx="0" cy="23034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21" name="Google Shape;721;g30baf430715_0_98"/>
          <p:cNvCxnSpPr/>
          <p:nvPr/>
        </p:nvCxnSpPr>
        <p:spPr>
          <a:xfrm rot="10800000">
            <a:off x="3364595" y="1763392"/>
            <a:ext cx="781200" cy="36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22" name="Google Shape;722;g30baf430715_0_98"/>
          <p:cNvCxnSpPr/>
          <p:nvPr/>
        </p:nvCxnSpPr>
        <p:spPr>
          <a:xfrm rot="10800000">
            <a:off x="4141859" y="1758564"/>
            <a:ext cx="0" cy="2418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23" name="Google Shape;723;g30baf430715_0_98"/>
          <p:cNvCxnSpPr/>
          <p:nvPr/>
        </p:nvCxnSpPr>
        <p:spPr>
          <a:xfrm flipH="1">
            <a:off x="3372850" y="1992829"/>
            <a:ext cx="774900" cy="45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24" name="Google Shape;724;g30baf430715_0_98"/>
          <p:cNvCxnSpPr/>
          <p:nvPr/>
        </p:nvCxnSpPr>
        <p:spPr>
          <a:xfrm rot="10800000">
            <a:off x="3370902" y="1756075"/>
            <a:ext cx="900" cy="2496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25" name="Google Shape;725;g30baf430715_0_98"/>
          <p:cNvCxnSpPr/>
          <p:nvPr/>
        </p:nvCxnSpPr>
        <p:spPr>
          <a:xfrm rot="10800000">
            <a:off x="4008654" y="3197926"/>
            <a:ext cx="1584900" cy="36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26" name="Google Shape;726;g30baf430715_0_98"/>
          <p:cNvCxnSpPr/>
          <p:nvPr/>
        </p:nvCxnSpPr>
        <p:spPr>
          <a:xfrm rot="10800000">
            <a:off x="5581602" y="3197033"/>
            <a:ext cx="0" cy="2418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27" name="Google Shape;727;g30baf430715_0_98"/>
          <p:cNvCxnSpPr/>
          <p:nvPr/>
        </p:nvCxnSpPr>
        <p:spPr>
          <a:xfrm flipH="1">
            <a:off x="4021254" y="3431298"/>
            <a:ext cx="1572300" cy="45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28" name="Google Shape;728;g30baf430715_0_98"/>
          <p:cNvCxnSpPr/>
          <p:nvPr/>
        </p:nvCxnSpPr>
        <p:spPr>
          <a:xfrm rot="10800000">
            <a:off x="4017477" y="3194544"/>
            <a:ext cx="1800" cy="2496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29" name="Google Shape;729;g30baf430715_0_98"/>
          <p:cNvSpPr txBox="1">
            <a:spLocks noGrp="1"/>
          </p:cNvSpPr>
          <p:nvPr>
            <p:ph type="title"/>
          </p:nvPr>
        </p:nvSpPr>
        <p:spPr>
          <a:xfrm>
            <a:off x="210425" y="269900"/>
            <a:ext cx="7919100" cy="10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Prominent Issue Topics: Top Five Countries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g30baf430715_0_121"/>
          <p:cNvSpPr/>
          <p:nvPr/>
        </p:nvSpPr>
        <p:spPr>
          <a:xfrm>
            <a:off x="510025" y="4593450"/>
            <a:ext cx="1892700" cy="415500"/>
          </a:xfrm>
          <a:prstGeom prst="homePlate">
            <a:avLst>
              <a:gd name="adj" fmla="val 50000"/>
            </a:avLst>
          </a:prstGeom>
          <a:solidFill>
            <a:srgbClr val="9FC5E8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Discrepancy Analysis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35" name="Google Shape;735;g30baf430715_0_121"/>
          <p:cNvSpPr/>
          <p:nvPr/>
        </p:nvSpPr>
        <p:spPr>
          <a:xfrm>
            <a:off x="2665500" y="4592200"/>
            <a:ext cx="1892700" cy="415500"/>
          </a:xfrm>
          <a:prstGeom prst="homePlate">
            <a:avLst>
              <a:gd name="adj" fmla="val 50000"/>
            </a:avLst>
          </a:prstGeom>
          <a:solidFill>
            <a:srgbClr val="9FC5E8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Topic Modeling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36" name="Google Shape;736;g30baf430715_0_121"/>
          <p:cNvSpPr/>
          <p:nvPr/>
        </p:nvSpPr>
        <p:spPr>
          <a:xfrm>
            <a:off x="4753075" y="4592200"/>
            <a:ext cx="1892700" cy="415500"/>
          </a:xfrm>
          <a:prstGeom prst="homePlate">
            <a:avLst>
              <a:gd name="adj" fmla="val 50000"/>
            </a:avLst>
          </a:prstGeom>
          <a:solidFill>
            <a:srgbClr val="3D85C6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Location Analysis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37" name="Google Shape;737;g30baf430715_0_121"/>
          <p:cNvSpPr/>
          <p:nvPr/>
        </p:nvSpPr>
        <p:spPr>
          <a:xfrm>
            <a:off x="6840650" y="4592200"/>
            <a:ext cx="1892700" cy="415500"/>
          </a:xfrm>
          <a:prstGeom prst="homePlate">
            <a:avLst>
              <a:gd name="adj" fmla="val 50000"/>
            </a:avLst>
          </a:prstGeom>
          <a:solidFill>
            <a:srgbClr val="9FC5E8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dirty="0">
                <a:latin typeface="Lato"/>
                <a:ea typeface="Lato"/>
                <a:cs typeface="Lato"/>
                <a:sym typeface="Lato"/>
              </a:rPr>
              <a:t>Conclusion and Next Steps</a:t>
            </a:r>
          </a:p>
        </p:txBody>
      </p:sp>
      <p:sp>
        <p:nvSpPr>
          <p:cNvPr id="738" name="Google Shape;738;g30baf430715_0_121"/>
          <p:cNvSpPr txBox="1"/>
          <p:nvPr/>
        </p:nvSpPr>
        <p:spPr>
          <a:xfrm>
            <a:off x="831275" y="1218450"/>
            <a:ext cx="7492800" cy="28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 b="1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pic>
        <p:nvPicPr>
          <p:cNvPr id="739" name="Google Shape;739;g30baf430715_0_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624" y="1079800"/>
            <a:ext cx="5514496" cy="2831500"/>
          </a:xfrm>
          <a:prstGeom prst="rect">
            <a:avLst/>
          </a:prstGeom>
          <a:noFill/>
          <a:ln>
            <a:noFill/>
          </a:ln>
        </p:spPr>
      </p:pic>
      <p:sp>
        <p:nvSpPr>
          <p:cNvPr id="740" name="Google Shape;740;g30baf430715_0_121"/>
          <p:cNvSpPr txBox="1"/>
          <p:nvPr/>
        </p:nvSpPr>
        <p:spPr>
          <a:xfrm>
            <a:off x="5636725" y="1131300"/>
            <a:ext cx="3416100" cy="28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Lato"/>
              <a:buChar char="●"/>
            </a:pPr>
            <a:r>
              <a:rPr lang="en" sz="1800" b="1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Hotel staff</a:t>
            </a:r>
            <a:endParaRPr sz="1800" b="1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Lato"/>
              <a:buChar char="●"/>
            </a:pPr>
            <a:r>
              <a:rPr lang="en" sz="1800" b="1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Room comments</a:t>
            </a:r>
            <a:endParaRPr sz="1800" b="1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</a:pPr>
            <a:r>
              <a:rPr lang="en" sz="1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Walking distance</a:t>
            </a:r>
            <a:endParaRPr sz="1800"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Lato"/>
              <a:buChar char="●"/>
            </a:pPr>
            <a:r>
              <a:rPr lang="en" sz="1800" b="1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Negative sentiment indicators (can’t, didn’t)</a:t>
            </a:r>
            <a:endParaRPr sz="1800" b="1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741" name="Google Shape;741;g30baf430715_0_121"/>
          <p:cNvCxnSpPr/>
          <p:nvPr/>
        </p:nvCxnSpPr>
        <p:spPr>
          <a:xfrm rot="10800000">
            <a:off x="914617" y="2153394"/>
            <a:ext cx="4058700" cy="72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42" name="Google Shape;742;g30baf430715_0_121"/>
          <p:cNvCxnSpPr/>
          <p:nvPr/>
        </p:nvCxnSpPr>
        <p:spPr>
          <a:xfrm rot="10800000">
            <a:off x="4952864" y="2143834"/>
            <a:ext cx="0" cy="4821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43" name="Google Shape;743;g30baf430715_0_121"/>
          <p:cNvCxnSpPr/>
          <p:nvPr/>
        </p:nvCxnSpPr>
        <p:spPr>
          <a:xfrm flipH="1">
            <a:off x="956875" y="2610910"/>
            <a:ext cx="4026600" cy="90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44" name="Google Shape;744;g30baf430715_0_121"/>
          <p:cNvCxnSpPr/>
          <p:nvPr/>
        </p:nvCxnSpPr>
        <p:spPr>
          <a:xfrm rot="10800000">
            <a:off x="946941" y="2138825"/>
            <a:ext cx="4800" cy="4977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45" name="Google Shape;745;g30baf430715_0_121"/>
          <p:cNvCxnSpPr/>
          <p:nvPr/>
        </p:nvCxnSpPr>
        <p:spPr>
          <a:xfrm rot="10800000">
            <a:off x="2998170" y="2975942"/>
            <a:ext cx="781200" cy="36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46" name="Google Shape;746;g30baf430715_0_121"/>
          <p:cNvCxnSpPr/>
          <p:nvPr/>
        </p:nvCxnSpPr>
        <p:spPr>
          <a:xfrm rot="10800000">
            <a:off x="3775434" y="2971114"/>
            <a:ext cx="0" cy="2418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47" name="Google Shape;747;g30baf430715_0_121"/>
          <p:cNvCxnSpPr/>
          <p:nvPr/>
        </p:nvCxnSpPr>
        <p:spPr>
          <a:xfrm flipH="1">
            <a:off x="3006425" y="3205379"/>
            <a:ext cx="774900" cy="45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48" name="Google Shape;748;g30baf430715_0_121"/>
          <p:cNvCxnSpPr/>
          <p:nvPr/>
        </p:nvCxnSpPr>
        <p:spPr>
          <a:xfrm rot="10800000">
            <a:off x="3004477" y="2968625"/>
            <a:ext cx="900" cy="2496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49" name="Google Shape;749;g30baf430715_0_121"/>
          <p:cNvSpPr txBox="1">
            <a:spLocks noGrp="1"/>
          </p:cNvSpPr>
          <p:nvPr>
            <p:ph type="title"/>
          </p:nvPr>
        </p:nvSpPr>
        <p:spPr>
          <a:xfrm>
            <a:off x="210425" y="269900"/>
            <a:ext cx="7919100" cy="10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Prominent Issue Topics: Top Five Countries</a:t>
            </a:r>
            <a:endParaRPr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3">
          <a:extLst>
            <a:ext uri="{FF2B5EF4-FFF2-40B4-BE49-F238E27FC236}">
              <a16:creationId xmlns:a16="http://schemas.microsoft.com/office/drawing/2014/main" id="{797492BC-027A-3C0B-9039-42892041C1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g30baf430715_0_32">
            <a:extLst>
              <a:ext uri="{FF2B5EF4-FFF2-40B4-BE49-F238E27FC236}">
                <a16:creationId xmlns:a16="http://schemas.microsoft.com/office/drawing/2014/main" id="{D4834F21-3C5A-FCF8-B6AC-D68391613069}"/>
              </a:ext>
            </a:extLst>
          </p:cNvPr>
          <p:cNvSpPr/>
          <p:nvPr/>
        </p:nvSpPr>
        <p:spPr>
          <a:xfrm>
            <a:off x="510025" y="4593450"/>
            <a:ext cx="1892700" cy="415500"/>
          </a:xfrm>
          <a:prstGeom prst="homePlate">
            <a:avLst>
              <a:gd name="adj" fmla="val 50000"/>
            </a:avLst>
          </a:prstGeom>
          <a:solidFill>
            <a:srgbClr val="9FC5E8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Discrepancy Analysis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56" name="Google Shape;756;g30baf430715_0_32">
            <a:extLst>
              <a:ext uri="{FF2B5EF4-FFF2-40B4-BE49-F238E27FC236}">
                <a16:creationId xmlns:a16="http://schemas.microsoft.com/office/drawing/2014/main" id="{A779EB09-9AE3-2ECE-B292-2A9D15521B0A}"/>
              </a:ext>
            </a:extLst>
          </p:cNvPr>
          <p:cNvSpPr/>
          <p:nvPr/>
        </p:nvSpPr>
        <p:spPr>
          <a:xfrm>
            <a:off x="2665500" y="4592200"/>
            <a:ext cx="1892700" cy="415500"/>
          </a:xfrm>
          <a:prstGeom prst="homePlate">
            <a:avLst>
              <a:gd name="adj" fmla="val 50000"/>
            </a:avLst>
          </a:prstGeom>
          <a:solidFill>
            <a:srgbClr val="9FC5E8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Topic Modeling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57" name="Google Shape;757;g30baf430715_0_32">
            <a:extLst>
              <a:ext uri="{FF2B5EF4-FFF2-40B4-BE49-F238E27FC236}">
                <a16:creationId xmlns:a16="http://schemas.microsoft.com/office/drawing/2014/main" id="{92F983BD-E2FF-3964-CD33-52167EE6C113}"/>
              </a:ext>
            </a:extLst>
          </p:cNvPr>
          <p:cNvSpPr/>
          <p:nvPr/>
        </p:nvSpPr>
        <p:spPr>
          <a:xfrm>
            <a:off x="4753075" y="4592200"/>
            <a:ext cx="1892700" cy="415500"/>
          </a:xfrm>
          <a:prstGeom prst="homePlate">
            <a:avLst>
              <a:gd name="adj" fmla="val 50000"/>
            </a:avLst>
          </a:prstGeom>
          <a:solidFill>
            <a:srgbClr val="3D85C6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Location Analysis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58" name="Google Shape;758;g30baf430715_0_32">
            <a:extLst>
              <a:ext uri="{FF2B5EF4-FFF2-40B4-BE49-F238E27FC236}">
                <a16:creationId xmlns:a16="http://schemas.microsoft.com/office/drawing/2014/main" id="{E3F6B0F1-5D43-4BB4-C2E3-D851DFF710D1}"/>
              </a:ext>
            </a:extLst>
          </p:cNvPr>
          <p:cNvSpPr/>
          <p:nvPr/>
        </p:nvSpPr>
        <p:spPr>
          <a:xfrm>
            <a:off x="6840650" y="4592200"/>
            <a:ext cx="1892700" cy="415500"/>
          </a:xfrm>
          <a:prstGeom prst="homePlate">
            <a:avLst>
              <a:gd name="adj" fmla="val 50000"/>
            </a:avLst>
          </a:prstGeom>
          <a:solidFill>
            <a:srgbClr val="9FC5E8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dirty="0">
                <a:latin typeface="Lato"/>
                <a:ea typeface="Lato"/>
                <a:cs typeface="Lato"/>
                <a:sym typeface="Lato"/>
              </a:rPr>
              <a:t>Conclusion and Next Steps</a:t>
            </a:r>
          </a:p>
        </p:txBody>
      </p:sp>
      <p:sp>
        <p:nvSpPr>
          <p:cNvPr id="759" name="Google Shape;759;g30baf430715_0_32">
            <a:extLst>
              <a:ext uri="{FF2B5EF4-FFF2-40B4-BE49-F238E27FC236}">
                <a16:creationId xmlns:a16="http://schemas.microsoft.com/office/drawing/2014/main" id="{7BDB401E-09B1-406E-A17A-AA1F9E4F8B3C}"/>
              </a:ext>
            </a:extLst>
          </p:cNvPr>
          <p:cNvSpPr txBox="1"/>
          <p:nvPr/>
        </p:nvSpPr>
        <p:spPr>
          <a:xfrm>
            <a:off x="831275" y="1218450"/>
            <a:ext cx="7492800" cy="28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 b="1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pic>
        <p:nvPicPr>
          <p:cNvPr id="760" name="Google Shape;760;g30baf430715_0_32">
            <a:extLst>
              <a:ext uri="{FF2B5EF4-FFF2-40B4-BE49-F238E27FC236}">
                <a16:creationId xmlns:a16="http://schemas.microsoft.com/office/drawing/2014/main" id="{7F6E3DB8-9BAA-CC80-7EC0-3EABB5A0EB7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624" y="1079800"/>
            <a:ext cx="5514496" cy="2831500"/>
          </a:xfrm>
          <a:prstGeom prst="rect">
            <a:avLst/>
          </a:prstGeom>
          <a:noFill/>
          <a:ln>
            <a:noFill/>
          </a:ln>
        </p:spPr>
      </p:pic>
      <p:sp>
        <p:nvSpPr>
          <p:cNvPr id="761" name="Google Shape;761;g30baf430715_0_32">
            <a:extLst>
              <a:ext uri="{FF2B5EF4-FFF2-40B4-BE49-F238E27FC236}">
                <a16:creationId xmlns:a16="http://schemas.microsoft.com/office/drawing/2014/main" id="{F36CF4FF-521B-3B7A-9D52-4ED3E9F0D8FD}"/>
              </a:ext>
            </a:extLst>
          </p:cNvPr>
          <p:cNvSpPr txBox="1"/>
          <p:nvPr/>
        </p:nvSpPr>
        <p:spPr>
          <a:xfrm>
            <a:off x="5636725" y="1131300"/>
            <a:ext cx="3416100" cy="28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Lato"/>
              <a:buChar char="●"/>
            </a:pPr>
            <a:r>
              <a:rPr lang="en" sz="1800" b="1" dirty="0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Hotel staff</a:t>
            </a:r>
            <a:endParaRPr sz="1800" b="1" dirty="0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Lato"/>
              <a:buChar char="●"/>
            </a:pPr>
            <a:r>
              <a:rPr lang="en" sz="1800" b="1" dirty="0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Room comments</a:t>
            </a:r>
            <a:endParaRPr sz="1800" b="1" dirty="0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Lato"/>
              <a:buChar char="●"/>
            </a:pPr>
            <a:r>
              <a:rPr lang="en" sz="1800" b="1" dirty="0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Walking distance</a:t>
            </a:r>
            <a:endParaRPr sz="1800" b="1" dirty="0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</a:pPr>
            <a:r>
              <a:rPr lang="en" sz="1800" b="1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Negative sentiment indicators (can’t, didn’t)</a:t>
            </a:r>
            <a:endParaRPr sz="1800" b="1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762" name="Google Shape;762;g30baf430715_0_32">
            <a:extLst>
              <a:ext uri="{FF2B5EF4-FFF2-40B4-BE49-F238E27FC236}">
                <a16:creationId xmlns:a16="http://schemas.microsoft.com/office/drawing/2014/main" id="{D48340D6-9EF4-8FD3-DE6F-91C29CD086D1}"/>
              </a:ext>
            </a:extLst>
          </p:cNvPr>
          <p:cNvCxnSpPr/>
          <p:nvPr/>
        </p:nvCxnSpPr>
        <p:spPr>
          <a:xfrm>
            <a:off x="1210293" y="2286604"/>
            <a:ext cx="4342200" cy="16500"/>
          </a:xfrm>
          <a:prstGeom prst="straightConnector1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63" name="Google Shape;763;g30baf430715_0_32">
            <a:extLst>
              <a:ext uri="{FF2B5EF4-FFF2-40B4-BE49-F238E27FC236}">
                <a16:creationId xmlns:a16="http://schemas.microsoft.com/office/drawing/2014/main" id="{75DEB521-B416-F100-BA2D-7FE87E1B40DD}"/>
              </a:ext>
            </a:extLst>
          </p:cNvPr>
          <p:cNvCxnSpPr/>
          <p:nvPr/>
        </p:nvCxnSpPr>
        <p:spPr>
          <a:xfrm>
            <a:off x="5512900" y="1177775"/>
            <a:ext cx="5400" cy="1158900"/>
          </a:xfrm>
          <a:prstGeom prst="straightConnector1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64" name="Google Shape;764;g30baf430715_0_32">
            <a:extLst>
              <a:ext uri="{FF2B5EF4-FFF2-40B4-BE49-F238E27FC236}">
                <a16:creationId xmlns:a16="http://schemas.microsoft.com/office/drawing/2014/main" id="{7E8038AB-AD9D-C847-5906-89007D65B8F0}"/>
              </a:ext>
            </a:extLst>
          </p:cNvPr>
          <p:cNvCxnSpPr/>
          <p:nvPr/>
        </p:nvCxnSpPr>
        <p:spPr>
          <a:xfrm>
            <a:off x="1232175" y="1202450"/>
            <a:ext cx="0" cy="1123800"/>
          </a:xfrm>
          <a:prstGeom prst="straightConnector1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65" name="Google Shape;765;g30baf430715_0_32">
            <a:extLst>
              <a:ext uri="{FF2B5EF4-FFF2-40B4-BE49-F238E27FC236}">
                <a16:creationId xmlns:a16="http://schemas.microsoft.com/office/drawing/2014/main" id="{6AF156A8-83E2-AB8D-5546-1DB300F6DC3F}"/>
              </a:ext>
            </a:extLst>
          </p:cNvPr>
          <p:cNvCxnSpPr/>
          <p:nvPr/>
        </p:nvCxnSpPr>
        <p:spPr>
          <a:xfrm rot="10800000" flipH="1">
            <a:off x="1199425" y="1215553"/>
            <a:ext cx="4310100" cy="21900"/>
          </a:xfrm>
          <a:prstGeom prst="straightConnector1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66" name="Google Shape;766;g30baf430715_0_32">
            <a:extLst>
              <a:ext uri="{FF2B5EF4-FFF2-40B4-BE49-F238E27FC236}">
                <a16:creationId xmlns:a16="http://schemas.microsoft.com/office/drawing/2014/main" id="{A72E295B-3728-9E29-74B0-0A8025B7EFB2}"/>
              </a:ext>
            </a:extLst>
          </p:cNvPr>
          <p:cNvCxnSpPr/>
          <p:nvPr/>
        </p:nvCxnSpPr>
        <p:spPr>
          <a:xfrm>
            <a:off x="568890" y="3879443"/>
            <a:ext cx="2373300" cy="10500"/>
          </a:xfrm>
          <a:prstGeom prst="straightConnector1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67" name="Google Shape;767;g30baf430715_0_32">
            <a:extLst>
              <a:ext uri="{FF2B5EF4-FFF2-40B4-BE49-F238E27FC236}">
                <a16:creationId xmlns:a16="http://schemas.microsoft.com/office/drawing/2014/main" id="{F4FAFBA1-23C9-3669-313F-7EC63CD1D0DB}"/>
              </a:ext>
            </a:extLst>
          </p:cNvPr>
          <p:cNvCxnSpPr/>
          <p:nvPr/>
        </p:nvCxnSpPr>
        <p:spPr>
          <a:xfrm>
            <a:off x="2916850" y="3160175"/>
            <a:ext cx="12000" cy="765600"/>
          </a:xfrm>
          <a:prstGeom prst="straightConnector1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68" name="Google Shape;768;g30baf430715_0_32">
            <a:extLst>
              <a:ext uri="{FF2B5EF4-FFF2-40B4-BE49-F238E27FC236}">
                <a16:creationId xmlns:a16="http://schemas.microsoft.com/office/drawing/2014/main" id="{2F6D879C-A6B8-0DB3-C5F0-B55A2C67FC44}"/>
              </a:ext>
            </a:extLst>
          </p:cNvPr>
          <p:cNvCxnSpPr/>
          <p:nvPr/>
        </p:nvCxnSpPr>
        <p:spPr>
          <a:xfrm>
            <a:off x="578625" y="3175000"/>
            <a:ext cx="0" cy="741900"/>
          </a:xfrm>
          <a:prstGeom prst="straightConnector1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69" name="Google Shape;769;g30baf430715_0_32">
            <a:extLst>
              <a:ext uri="{FF2B5EF4-FFF2-40B4-BE49-F238E27FC236}">
                <a16:creationId xmlns:a16="http://schemas.microsoft.com/office/drawing/2014/main" id="{038E9C32-117F-45A8-0E28-CFA0F4D10658}"/>
              </a:ext>
            </a:extLst>
          </p:cNvPr>
          <p:cNvCxnSpPr/>
          <p:nvPr/>
        </p:nvCxnSpPr>
        <p:spPr>
          <a:xfrm rot="10800000" flipH="1">
            <a:off x="562950" y="3198814"/>
            <a:ext cx="2355600" cy="14100"/>
          </a:xfrm>
          <a:prstGeom prst="straightConnector1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Google Shape;749;g30baf430715_0_121">
            <a:extLst>
              <a:ext uri="{FF2B5EF4-FFF2-40B4-BE49-F238E27FC236}">
                <a16:creationId xmlns:a16="http://schemas.microsoft.com/office/drawing/2014/main" id="{6A0C11EB-7A54-A6BD-9EC0-ED2A8D4C02B8}"/>
              </a:ext>
            </a:extLst>
          </p:cNvPr>
          <p:cNvSpPr txBox="1">
            <a:spLocks/>
          </p:cNvSpPr>
          <p:nvPr/>
        </p:nvSpPr>
        <p:spPr>
          <a:xfrm>
            <a:off x="210425" y="269900"/>
            <a:ext cx="7919100" cy="10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Josefin Sans Medium"/>
              <a:buNone/>
              <a:defRPr sz="28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>
              <a:buSzPts val="1100"/>
              <a:buFont typeface="Arial"/>
              <a:buNone/>
            </a:pPr>
            <a:r>
              <a:rPr lang="en-US"/>
              <a:t>Prominent Issue Topics: Top Five Countries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96187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g30baf430715_0_185"/>
          <p:cNvSpPr txBox="1">
            <a:spLocks noGrp="1"/>
          </p:cNvSpPr>
          <p:nvPr>
            <p:ph type="title"/>
          </p:nvPr>
        </p:nvSpPr>
        <p:spPr>
          <a:xfrm>
            <a:off x="720000" y="847250"/>
            <a:ext cx="77040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</a:pPr>
            <a:r>
              <a:rPr lang="en" sz="6200"/>
              <a:t>Conclusion</a:t>
            </a:r>
            <a:endParaRPr sz="62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g30b4499d3bb_0_118"/>
          <p:cNvSpPr txBox="1">
            <a:spLocks noGrp="1"/>
          </p:cNvSpPr>
          <p:nvPr>
            <p:ph type="title"/>
          </p:nvPr>
        </p:nvSpPr>
        <p:spPr>
          <a:xfrm>
            <a:off x="2565450" y="301103"/>
            <a:ext cx="3774000" cy="10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None/>
            </a:pPr>
            <a:r>
              <a:rPr lang="en" b="0">
                <a:solidFill>
                  <a:srgbClr val="000000"/>
                </a:solidFill>
              </a:rPr>
              <a:t>Conclusion</a:t>
            </a:r>
            <a:endParaRPr b="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sp>
        <p:nvSpPr>
          <p:cNvPr id="790" name="Google Shape;790;g30b4499d3bb_0_118"/>
          <p:cNvSpPr txBox="1">
            <a:spLocks noGrp="1"/>
          </p:cNvSpPr>
          <p:nvPr>
            <p:ph type="subTitle" idx="1"/>
          </p:nvPr>
        </p:nvSpPr>
        <p:spPr>
          <a:xfrm>
            <a:off x="720000" y="1003175"/>
            <a:ext cx="7464900" cy="31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dirty="0">
                <a:solidFill>
                  <a:schemeClr val="dk1"/>
                </a:solidFill>
              </a:rPr>
              <a:t>Customers often rate their hotel experiences differently than their actual review sentiment suggests</a:t>
            </a: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endParaRPr lang="en" sz="1800" b="0" i="0" u="none" strike="noStrike" dirty="0">
              <a:solidFill>
                <a:schemeClr val="dk1"/>
              </a:solidFill>
              <a:effectLst/>
              <a:latin typeface="Lato" panose="020F0502020204030203" pitchFamily="34" charset="0"/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endParaRPr lang="en" dirty="0">
              <a:solidFill>
                <a:schemeClr val="dk1"/>
              </a:solidFill>
              <a:latin typeface="Lato" panose="020F0502020204030203" pitchFamily="34" charset="0"/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Lato" panose="020F0502020204030203" pitchFamily="34" charset="0"/>
              </a:rPr>
              <a:t>Even highly rated reviews frequently contain complaints, pointing to unresolved issues that hotels still need to address</a:t>
            </a: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dirty="0">
              <a:solidFill>
                <a:schemeClr val="dk1"/>
              </a:solidFill>
            </a:endParaRPr>
          </a:p>
        </p:txBody>
      </p:sp>
      <p:sp>
        <p:nvSpPr>
          <p:cNvPr id="791" name="Google Shape;791;g30b4499d3bb_0_118"/>
          <p:cNvSpPr/>
          <p:nvPr/>
        </p:nvSpPr>
        <p:spPr>
          <a:xfrm>
            <a:off x="510025" y="4593450"/>
            <a:ext cx="1892700" cy="415500"/>
          </a:xfrm>
          <a:prstGeom prst="homePlate">
            <a:avLst>
              <a:gd name="adj" fmla="val 50000"/>
            </a:avLst>
          </a:prstGeom>
          <a:solidFill>
            <a:srgbClr val="9FC5E8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Discrepancy Analysis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92" name="Google Shape;792;g30b4499d3bb_0_118"/>
          <p:cNvSpPr/>
          <p:nvPr/>
        </p:nvSpPr>
        <p:spPr>
          <a:xfrm>
            <a:off x="2665500" y="4592200"/>
            <a:ext cx="1892700" cy="415500"/>
          </a:xfrm>
          <a:prstGeom prst="homePlate">
            <a:avLst>
              <a:gd name="adj" fmla="val 50000"/>
            </a:avLst>
          </a:prstGeom>
          <a:solidFill>
            <a:srgbClr val="9FC5E8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Topic Modeling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93" name="Google Shape;793;g30b4499d3bb_0_118"/>
          <p:cNvSpPr/>
          <p:nvPr/>
        </p:nvSpPr>
        <p:spPr>
          <a:xfrm>
            <a:off x="4753075" y="4592200"/>
            <a:ext cx="1892700" cy="415500"/>
          </a:xfrm>
          <a:prstGeom prst="homePlate">
            <a:avLst>
              <a:gd name="adj" fmla="val 50000"/>
            </a:avLst>
          </a:prstGeom>
          <a:solidFill>
            <a:srgbClr val="9FC5E8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Location Analysis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94" name="Google Shape;794;g30b4499d3bb_0_118"/>
          <p:cNvSpPr/>
          <p:nvPr/>
        </p:nvSpPr>
        <p:spPr>
          <a:xfrm>
            <a:off x="6840650" y="4592200"/>
            <a:ext cx="1892700" cy="415500"/>
          </a:xfrm>
          <a:prstGeom prst="homePlate">
            <a:avLst>
              <a:gd name="adj" fmla="val 50000"/>
            </a:avLst>
          </a:prstGeom>
          <a:solidFill>
            <a:srgbClr val="3D85C6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Lato"/>
                <a:ea typeface="Lato"/>
                <a:cs typeface="Lato"/>
                <a:sym typeface="Lato"/>
              </a:rPr>
              <a:t>Conclusion and Next Steps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2"/>
          <p:cNvSpPr txBox="1">
            <a:spLocks noGrp="1"/>
          </p:cNvSpPr>
          <p:nvPr>
            <p:ph type="title"/>
          </p:nvPr>
        </p:nvSpPr>
        <p:spPr>
          <a:xfrm>
            <a:off x="720000" y="548640"/>
            <a:ext cx="7704000" cy="5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Case Study</a:t>
            </a:r>
            <a:endParaRPr/>
          </a:p>
        </p:txBody>
      </p:sp>
      <p:sp>
        <p:nvSpPr>
          <p:cNvPr id="542" name="Google Shape;542;p2"/>
          <p:cNvSpPr txBox="1">
            <a:spLocks noGrp="1"/>
          </p:cNvSpPr>
          <p:nvPr>
            <p:ph type="body" idx="1"/>
          </p:nvPr>
        </p:nvSpPr>
        <p:spPr>
          <a:xfrm>
            <a:off x="719950" y="1103354"/>
            <a:ext cx="7704000" cy="35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/>
          </a:p>
          <a:p>
            <a:pPr marL="0" marR="5080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chemeClr val="dk2"/>
              </a:solidFill>
              <a:highlight>
                <a:schemeClr val="lt1"/>
              </a:highlight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endParaRPr sz="1200"/>
          </a:p>
        </p:txBody>
      </p:sp>
      <p:sp>
        <p:nvSpPr>
          <p:cNvPr id="543" name="Google Shape;543;p2"/>
          <p:cNvSpPr/>
          <p:nvPr/>
        </p:nvSpPr>
        <p:spPr>
          <a:xfrm>
            <a:off x="3635375" y="444025"/>
            <a:ext cx="2215800" cy="2248200"/>
          </a:xfrm>
          <a:prstGeom prst="ellipse">
            <a:avLst/>
          </a:prstGeom>
          <a:solidFill>
            <a:srgbClr val="5F8195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44" name="Google Shape;544;p2"/>
          <p:cNvSpPr/>
          <p:nvPr/>
        </p:nvSpPr>
        <p:spPr>
          <a:xfrm>
            <a:off x="2020800" y="1834975"/>
            <a:ext cx="2843400" cy="26712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45" name="Google Shape;545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54250" y="548650"/>
            <a:ext cx="1978051" cy="1978051"/>
          </a:xfrm>
          <a:prstGeom prst="rect">
            <a:avLst/>
          </a:prstGeom>
          <a:noFill/>
          <a:ln>
            <a:noFill/>
          </a:ln>
        </p:spPr>
      </p:pic>
      <p:sp>
        <p:nvSpPr>
          <p:cNvPr id="546" name="Google Shape;546;p2"/>
          <p:cNvSpPr txBox="1"/>
          <p:nvPr/>
        </p:nvSpPr>
        <p:spPr>
          <a:xfrm>
            <a:off x="2186575" y="2657031"/>
            <a:ext cx="2766900" cy="14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50" b="1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“Housekeeping staff doesn’t pay attention to </a:t>
            </a:r>
            <a:r>
              <a:rPr lang="en" sz="1250" b="1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dnd</a:t>
            </a:r>
            <a:r>
              <a:rPr lang="en" sz="1250" b="1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 sz="1250" b="1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sign,lift</a:t>
            </a:r>
            <a:r>
              <a:rPr lang="en" sz="1250" b="1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doors don’t close, disappointed </a:t>
            </a:r>
            <a:r>
              <a:rPr lang="en" sz="1250" b="1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wifi-service,no</a:t>
            </a:r>
            <a:r>
              <a:rPr lang="en" sz="1250" b="1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scenic view, but friendly staff”</a:t>
            </a:r>
            <a:endParaRPr sz="1250" b="1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48" name="Google Shape;548;p2"/>
          <p:cNvSpPr txBox="1"/>
          <p:nvPr/>
        </p:nvSpPr>
        <p:spPr>
          <a:xfrm>
            <a:off x="2283925" y="1967475"/>
            <a:ext cx="3745800" cy="14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 i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     </a:t>
            </a:r>
            <a:r>
              <a:rPr lang="en" sz="13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Amanda</a:t>
            </a:r>
            <a:endParaRPr sz="1300"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i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Frequent business traveler</a:t>
            </a:r>
            <a:endParaRPr sz="1300" i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E4CB351-42E8-D8BA-DFFA-3A6B77C6A6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3268" y="2514561"/>
            <a:ext cx="1802482" cy="51821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g30baf430715_0_189"/>
          <p:cNvSpPr txBox="1">
            <a:spLocks noGrp="1"/>
          </p:cNvSpPr>
          <p:nvPr>
            <p:ph type="title"/>
          </p:nvPr>
        </p:nvSpPr>
        <p:spPr>
          <a:xfrm>
            <a:off x="2565450" y="301103"/>
            <a:ext cx="3774000" cy="10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None/>
            </a:pPr>
            <a:r>
              <a:rPr lang="en" b="0">
                <a:solidFill>
                  <a:srgbClr val="000000"/>
                </a:solidFill>
              </a:rPr>
              <a:t>Next Steps</a:t>
            </a:r>
            <a:endParaRPr b="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sp>
        <p:nvSpPr>
          <p:cNvPr id="800" name="Google Shape;800;g30baf430715_0_189"/>
          <p:cNvSpPr txBox="1">
            <a:spLocks noGrp="1"/>
          </p:cNvSpPr>
          <p:nvPr>
            <p:ph type="subTitle" idx="1"/>
          </p:nvPr>
        </p:nvSpPr>
        <p:spPr>
          <a:xfrm>
            <a:off x="720000" y="1003175"/>
            <a:ext cx="7464900" cy="31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For hotels:</a:t>
            </a:r>
            <a:endParaRPr dirty="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dirty="0">
                <a:solidFill>
                  <a:schemeClr val="dk1"/>
                </a:solidFill>
              </a:rPr>
              <a:t>Customer service training</a:t>
            </a:r>
            <a:endParaRPr dirty="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dirty="0">
                <a:solidFill>
                  <a:schemeClr val="dk1"/>
                </a:solidFill>
              </a:rPr>
              <a:t>Look into improving their chains globally</a:t>
            </a:r>
            <a:endParaRPr dirty="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dirty="0">
                <a:solidFill>
                  <a:schemeClr val="dk1"/>
                </a:solidFill>
              </a:rPr>
              <a:t>Make sure hotels are adequately staffed especially at peak times.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For customers:</a:t>
            </a:r>
            <a:endParaRPr dirty="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dirty="0">
                <a:solidFill>
                  <a:schemeClr val="dk1"/>
                </a:solidFill>
              </a:rPr>
              <a:t>Read reviews, not just ratings</a:t>
            </a:r>
            <a:endParaRPr dirty="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dirty="0">
                <a:solidFill>
                  <a:schemeClr val="dk1"/>
                </a:solidFill>
              </a:rPr>
              <a:t>Check reviews across different platforms to see if the feedback is consistent across the board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801" name="Google Shape;801;g30baf430715_0_189"/>
          <p:cNvSpPr/>
          <p:nvPr/>
        </p:nvSpPr>
        <p:spPr>
          <a:xfrm>
            <a:off x="510025" y="4593450"/>
            <a:ext cx="1892700" cy="415500"/>
          </a:xfrm>
          <a:prstGeom prst="homePlate">
            <a:avLst>
              <a:gd name="adj" fmla="val 50000"/>
            </a:avLst>
          </a:prstGeom>
          <a:solidFill>
            <a:srgbClr val="9FC5E8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Discrepancy Analysis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02" name="Google Shape;802;g30baf430715_0_189"/>
          <p:cNvSpPr/>
          <p:nvPr/>
        </p:nvSpPr>
        <p:spPr>
          <a:xfrm>
            <a:off x="2665500" y="4592200"/>
            <a:ext cx="1892700" cy="415500"/>
          </a:xfrm>
          <a:prstGeom prst="homePlate">
            <a:avLst>
              <a:gd name="adj" fmla="val 50000"/>
            </a:avLst>
          </a:prstGeom>
          <a:solidFill>
            <a:srgbClr val="9FC5E8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Topic Modeling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03" name="Google Shape;803;g30baf430715_0_189"/>
          <p:cNvSpPr/>
          <p:nvPr/>
        </p:nvSpPr>
        <p:spPr>
          <a:xfrm>
            <a:off x="4753075" y="4592200"/>
            <a:ext cx="1892700" cy="415500"/>
          </a:xfrm>
          <a:prstGeom prst="homePlate">
            <a:avLst>
              <a:gd name="adj" fmla="val 50000"/>
            </a:avLst>
          </a:prstGeom>
          <a:solidFill>
            <a:srgbClr val="9FC5E8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Location Analysis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04" name="Google Shape;804;g30baf430715_0_189"/>
          <p:cNvSpPr/>
          <p:nvPr/>
        </p:nvSpPr>
        <p:spPr>
          <a:xfrm>
            <a:off x="6840650" y="4592200"/>
            <a:ext cx="1892700" cy="415500"/>
          </a:xfrm>
          <a:prstGeom prst="homePlate">
            <a:avLst>
              <a:gd name="adj" fmla="val 50000"/>
            </a:avLst>
          </a:prstGeom>
          <a:solidFill>
            <a:srgbClr val="3D85C6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Lato"/>
                <a:ea typeface="Lato"/>
                <a:cs typeface="Lato"/>
                <a:sym typeface="Lato"/>
              </a:rPr>
              <a:t>Conclusion and Next Steps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g30b4499d3bb_0_78"/>
          <p:cNvSpPr txBox="1">
            <a:spLocks noGrp="1"/>
          </p:cNvSpPr>
          <p:nvPr>
            <p:ph type="title"/>
          </p:nvPr>
        </p:nvSpPr>
        <p:spPr>
          <a:xfrm>
            <a:off x="649425" y="1038900"/>
            <a:ext cx="77040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</a:pPr>
            <a:r>
              <a:rPr lang="en" sz="6200"/>
              <a:t>Questions?</a:t>
            </a:r>
            <a:endParaRPr sz="62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56"/>
          <p:cNvSpPr/>
          <p:nvPr/>
        </p:nvSpPr>
        <p:spPr>
          <a:xfrm>
            <a:off x="3625400" y="1001675"/>
            <a:ext cx="375000" cy="115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6881DA-45EE-05AC-5F8E-99BDED970E6A}"/>
              </a:ext>
            </a:extLst>
          </p:cNvPr>
          <p:cNvSpPr txBox="1"/>
          <p:nvPr/>
        </p:nvSpPr>
        <p:spPr>
          <a:xfrm>
            <a:off x="703143" y="2033141"/>
            <a:ext cx="7737714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</a:pPr>
            <a:r>
              <a:rPr lang="en-US" sz="3200" b="1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42% of guests rate hotels differently than what their reviews suggest.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30b45581195_0_48"/>
          <p:cNvSpPr txBox="1">
            <a:spLocks noGrp="1"/>
          </p:cNvSpPr>
          <p:nvPr>
            <p:ph type="title"/>
          </p:nvPr>
        </p:nvSpPr>
        <p:spPr>
          <a:xfrm>
            <a:off x="720000" y="552528"/>
            <a:ext cx="3774000" cy="10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562" name="Google Shape;562;g30b45581195_0_48"/>
          <p:cNvSpPr txBox="1">
            <a:spLocks noGrp="1"/>
          </p:cNvSpPr>
          <p:nvPr>
            <p:ph type="subTitle" idx="1"/>
          </p:nvPr>
        </p:nvSpPr>
        <p:spPr>
          <a:xfrm>
            <a:off x="720000" y="1003175"/>
            <a:ext cx="3888900" cy="18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dirty="0"/>
              <a:t>Discrepancy Analysis</a:t>
            </a:r>
            <a:endParaRPr dirty="0"/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dirty="0"/>
              <a:t>Topic Modeling</a:t>
            </a:r>
            <a:endParaRPr dirty="0"/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dirty="0"/>
              <a:t>Location Analysis</a:t>
            </a:r>
            <a:endParaRPr dirty="0"/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dirty="0"/>
              <a:t>Conclusion and next steps</a:t>
            </a:r>
            <a:endParaRPr dirty="0"/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dirty="0"/>
              <a:t>Questions</a:t>
            </a:r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5"/>
          <p:cNvSpPr txBox="1">
            <a:spLocks noGrp="1"/>
          </p:cNvSpPr>
          <p:nvPr>
            <p:ph type="title"/>
          </p:nvPr>
        </p:nvSpPr>
        <p:spPr>
          <a:xfrm>
            <a:off x="720000" y="847250"/>
            <a:ext cx="77040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</a:pPr>
            <a:r>
              <a:rPr lang="en" sz="6200"/>
              <a:t>Discrepancy Analysis</a:t>
            </a:r>
            <a:endParaRPr sz="62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30b4499d3bb_0_56"/>
          <p:cNvSpPr txBox="1">
            <a:spLocks noGrp="1"/>
          </p:cNvSpPr>
          <p:nvPr>
            <p:ph type="title"/>
          </p:nvPr>
        </p:nvSpPr>
        <p:spPr>
          <a:xfrm>
            <a:off x="1354050" y="-151325"/>
            <a:ext cx="6435900" cy="10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</a:pPr>
            <a:r>
              <a:rPr lang="en"/>
              <a:t>Discrepancy Analysis</a:t>
            </a:r>
            <a:endParaRPr/>
          </a:p>
        </p:txBody>
      </p:sp>
      <p:sp>
        <p:nvSpPr>
          <p:cNvPr id="573" name="Google Shape;573;g30b4499d3bb_0_56"/>
          <p:cNvSpPr/>
          <p:nvPr/>
        </p:nvSpPr>
        <p:spPr>
          <a:xfrm>
            <a:off x="1637425" y="1732625"/>
            <a:ext cx="2327100" cy="2191500"/>
          </a:xfrm>
          <a:prstGeom prst="flowChartAlternateProcess">
            <a:avLst/>
          </a:prstGeom>
          <a:solidFill>
            <a:srgbClr val="A5B7C5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74" name="Google Shape;574;g30b4499d3bb_0_56"/>
          <p:cNvSpPr/>
          <p:nvPr/>
        </p:nvSpPr>
        <p:spPr>
          <a:xfrm>
            <a:off x="3964525" y="1732625"/>
            <a:ext cx="2274600" cy="2191500"/>
          </a:xfrm>
          <a:prstGeom prst="flowChartAlternateProcess">
            <a:avLst/>
          </a:prstGeom>
          <a:solidFill>
            <a:srgbClr val="A5B7C5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75" name="Google Shape;575;g30b4499d3bb_0_56"/>
          <p:cNvSpPr/>
          <p:nvPr/>
        </p:nvSpPr>
        <p:spPr>
          <a:xfrm>
            <a:off x="1637425" y="2258825"/>
            <a:ext cx="2327100" cy="543300"/>
          </a:xfrm>
          <a:prstGeom prst="roundRect">
            <a:avLst>
              <a:gd name="adj" fmla="val 16667"/>
            </a:avLst>
          </a:prstGeom>
          <a:solidFill>
            <a:srgbClr val="5F8195"/>
          </a:solidFill>
          <a:ln w="9525" cap="flat" cmpd="sng">
            <a:solidFill>
              <a:srgbClr val="5F819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High rating with low or neutral sentiment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76" name="Google Shape;576;g30b4499d3bb_0_56"/>
          <p:cNvSpPr/>
          <p:nvPr/>
        </p:nvSpPr>
        <p:spPr>
          <a:xfrm>
            <a:off x="1637425" y="2928950"/>
            <a:ext cx="2327100" cy="543300"/>
          </a:xfrm>
          <a:prstGeom prst="roundRect">
            <a:avLst>
              <a:gd name="adj" fmla="val 16667"/>
            </a:avLst>
          </a:prstGeom>
          <a:solidFill>
            <a:srgbClr val="5F8195"/>
          </a:solidFill>
          <a:ln w="9525" cap="flat" cmpd="sng">
            <a:solidFill>
              <a:srgbClr val="5F819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75% reviews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77" name="Google Shape;577;g30b4499d3bb_0_56"/>
          <p:cNvSpPr/>
          <p:nvPr/>
        </p:nvSpPr>
        <p:spPr>
          <a:xfrm>
            <a:off x="3971400" y="2258825"/>
            <a:ext cx="2274600" cy="543300"/>
          </a:xfrm>
          <a:prstGeom prst="roundRect">
            <a:avLst>
              <a:gd name="adj" fmla="val 16667"/>
            </a:avLst>
          </a:prstGeom>
          <a:solidFill>
            <a:srgbClr val="5F8195"/>
          </a:solidFill>
          <a:ln w="9525" cap="flat" cmpd="sng">
            <a:solidFill>
              <a:srgbClr val="B3C3C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Low rating with high sentiment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78" name="Google Shape;578;g30b4499d3bb_0_56"/>
          <p:cNvSpPr/>
          <p:nvPr/>
        </p:nvSpPr>
        <p:spPr>
          <a:xfrm>
            <a:off x="3971400" y="2928950"/>
            <a:ext cx="2274600" cy="543300"/>
          </a:xfrm>
          <a:prstGeom prst="roundRect">
            <a:avLst>
              <a:gd name="adj" fmla="val 16667"/>
            </a:avLst>
          </a:prstGeom>
          <a:solidFill>
            <a:srgbClr val="5F8195"/>
          </a:solidFill>
          <a:ln w="9525" cap="flat" cmpd="sng">
            <a:solidFill>
              <a:srgbClr val="B3C3C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25% reviews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79" name="Google Shape;579;g30b4499d3bb_0_56"/>
          <p:cNvSpPr/>
          <p:nvPr/>
        </p:nvSpPr>
        <p:spPr>
          <a:xfrm>
            <a:off x="2026525" y="1333800"/>
            <a:ext cx="1666200" cy="475200"/>
          </a:xfrm>
          <a:prstGeom prst="homePlate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rgbClr val="5F819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Type A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80" name="Google Shape;580;g30b4499d3bb_0_56"/>
          <p:cNvSpPr/>
          <p:nvPr/>
        </p:nvSpPr>
        <p:spPr>
          <a:xfrm rot="10800000">
            <a:off x="4201775" y="1333800"/>
            <a:ext cx="1666200" cy="475200"/>
          </a:xfrm>
          <a:prstGeom prst="homePlate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rgbClr val="5F819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81" name="Google Shape;581;g30b4499d3bb_0_56"/>
          <p:cNvSpPr txBox="1"/>
          <p:nvPr/>
        </p:nvSpPr>
        <p:spPr>
          <a:xfrm>
            <a:off x="4516175" y="1352325"/>
            <a:ext cx="38016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    Type B</a:t>
            </a:r>
            <a:endParaRPr sz="15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82" name="Google Shape;582;g30b4499d3bb_0_56"/>
          <p:cNvPicPr preferRelativeResize="0"/>
          <p:nvPr/>
        </p:nvPicPr>
        <p:blipFill rotWithShape="1">
          <a:blip r:embed="rId3">
            <a:alphaModFix/>
          </a:blip>
          <a:srcRect l="10745" t="29091" r="11105" b="30799"/>
          <a:stretch/>
        </p:blipFill>
        <p:spPr>
          <a:xfrm>
            <a:off x="6377025" y="1442250"/>
            <a:ext cx="2613326" cy="108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" name="Google Shape;583;g30b4499d3bb_0_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75438" y="2530950"/>
            <a:ext cx="2663151" cy="1241850"/>
          </a:xfrm>
          <a:prstGeom prst="rect">
            <a:avLst/>
          </a:prstGeom>
          <a:noFill/>
          <a:ln>
            <a:noFill/>
          </a:ln>
        </p:spPr>
      </p:pic>
      <p:sp>
        <p:nvSpPr>
          <p:cNvPr id="584" name="Google Shape;584;g30b4499d3bb_0_56"/>
          <p:cNvSpPr/>
          <p:nvPr/>
        </p:nvSpPr>
        <p:spPr>
          <a:xfrm>
            <a:off x="510025" y="4593450"/>
            <a:ext cx="1892700" cy="415500"/>
          </a:xfrm>
          <a:prstGeom prst="homePlate">
            <a:avLst>
              <a:gd name="adj" fmla="val 50000"/>
            </a:avLst>
          </a:prstGeom>
          <a:solidFill>
            <a:srgbClr val="3D85C6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Discrepancy Analysis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85" name="Google Shape;585;g30b4499d3bb_0_56"/>
          <p:cNvSpPr/>
          <p:nvPr/>
        </p:nvSpPr>
        <p:spPr>
          <a:xfrm>
            <a:off x="2665500" y="4592200"/>
            <a:ext cx="1892700" cy="415500"/>
          </a:xfrm>
          <a:prstGeom prst="homePlate">
            <a:avLst>
              <a:gd name="adj" fmla="val 50000"/>
            </a:avLst>
          </a:prstGeom>
          <a:solidFill>
            <a:srgbClr val="9FC5E8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Topic Modeling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86" name="Google Shape;586;g30b4499d3bb_0_56"/>
          <p:cNvSpPr/>
          <p:nvPr/>
        </p:nvSpPr>
        <p:spPr>
          <a:xfrm>
            <a:off x="4753075" y="4592200"/>
            <a:ext cx="1892700" cy="415500"/>
          </a:xfrm>
          <a:prstGeom prst="homePlate">
            <a:avLst>
              <a:gd name="adj" fmla="val 50000"/>
            </a:avLst>
          </a:prstGeom>
          <a:solidFill>
            <a:srgbClr val="9FC5E8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Location Analysis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87" name="Google Shape;587;g30b4499d3bb_0_56"/>
          <p:cNvSpPr/>
          <p:nvPr/>
        </p:nvSpPr>
        <p:spPr>
          <a:xfrm>
            <a:off x="6840650" y="4592200"/>
            <a:ext cx="1892700" cy="415500"/>
          </a:xfrm>
          <a:prstGeom prst="homePlate">
            <a:avLst>
              <a:gd name="adj" fmla="val 50000"/>
            </a:avLst>
          </a:prstGeom>
          <a:solidFill>
            <a:srgbClr val="9FC5E8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Lato"/>
                <a:ea typeface="Lato"/>
                <a:cs typeface="Lato"/>
                <a:sym typeface="Lato"/>
              </a:rPr>
              <a:t>Conclusion and Next Steps</a:t>
            </a:r>
            <a:endParaRPr dirty="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30b4499d3bb_0_23"/>
          <p:cNvSpPr txBox="1">
            <a:spLocks noGrp="1"/>
          </p:cNvSpPr>
          <p:nvPr>
            <p:ph type="title"/>
          </p:nvPr>
        </p:nvSpPr>
        <p:spPr>
          <a:xfrm>
            <a:off x="720000" y="847250"/>
            <a:ext cx="77040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</a:pPr>
            <a:r>
              <a:rPr lang="en" sz="6200"/>
              <a:t>Topic Modeling</a:t>
            </a:r>
            <a:endParaRPr sz="62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26"/>
          <p:cNvSpPr txBox="1">
            <a:spLocks noGrp="1"/>
          </p:cNvSpPr>
          <p:nvPr>
            <p:ph type="subTitle" idx="1"/>
          </p:nvPr>
        </p:nvSpPr>
        <p:spPr>
          <a:xfrm>
            <a:off x="2984138" y="1656454"/>
            <a:ext cx="2153100" cy="10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91425" rIns="0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</a:pPr>
            <a:endParaRPr/>
          </a:p>
        </p:txBody>
      </p:sp>
      <p:sp>
        <p:nvSpPr>
          <p:cNvPr id="598" name="Google Shape;598;p26"/>
          <p:cNvSpPr txBox="1">
            <a:spLocks noGrp="1"/>
          </p:cNvSpPr>
          <p:nvPr>
            <p:ph type="title"/>
          </p:nvPr>
        </p:nvSpPr>
        <p:spPr>
          <a:xfrm>
            <a:off x="720000" y="-969100"/>
            <a:ext cx="77040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</a:pPr>
            <a:r>
              <a:rPr lang="en"/>
              <a:t>Topic Modeling</a:t>
            </a:r>
            <a:endParaRPr/>
          </a:p>
        </p:txBody>
      </p:sp>
      <p:pic>
        <p:nvPicPr>
          <p:cNvPr id="599" name="Google Shape;599;p26"/>
          <p:cNvPicPr preferRelativeResize="0"/>
          <p:nvPr/>
        </p:nvPicPr>
        <p:blipFill rotWithShape="1">
          <a:blip r:embed="rId3">
            <a:alphaModFix/>
          </a:blip>
          <a:srcRect t="8399"/>
          <a:stretch/>
        </p:blipFill>
        <p:spPr>
          <a:xfrm>
            <a:off x="1551825" y="1291725"/>
            <a:ext cx="6040351" cy="2936726"/>
          </a:xfrm>
          <a:prstGeom prst="rect">
            <a:avLst/>
          </a:prstGeom>
          <a:noFill/>
          <a:ln>
            <a:noFill/>
          </a:ln>
        </p:spPr>
      </p:pic>
      <p:sp>
        <p:nvSpPr>
          <p:cNvPr id="600" name="Google Shape;600;p26"/>
          <p:cNvSpPr/>
          <p:nvPr/>
        </p:nvSpPr>
        <p:spPr>
          <a:xfrm>
            <a:off x="510025" y="4593450"/>
            <a:ext cx="1892700" cy="415500"/>
          </a:xfrm>
          <a:prstGeom prst="homePlate">
            <a:avLst>
              <a:gd name="adj" fmla="val 50000"/>
            </a:avLst>
          </a:prstGeom>
          <a:solidFill>
            <a:srgbClr val="9FC5E8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Discrepancy Analysis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01" name="Google Shape;601;p26"/>
          <p:cNvSpPr/>
          <p:nvPr/>
        </p:nvSpPr>
        <p:spPr>
          <a:xfrm>
            <a:off x="2665500" y="4592200"/>
            <a:ext cx="1892700" cy="415500"/>
          </a:xfrm>
          <a:prstGeom prst="homePlate">
            <a:avLst>
              <a:gd name="adj" fmla="val 50000"/>
            </a:avLst>
          </a:prstGeom>
          <a:solidFill>
            <a:srgbClr val="3D85C6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Topic Modeling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02" name="Google Shape;602;p26"/>
          <p:cNvSpPr/>
          <p:nvPr/>
        </p:nvSpPr>
        <p:spPr>
          <a:xfrm>
            <a:off x="4753075" y="4592200"/>
            <a:ext cx="1892700" cy="415500"/>
          </a:xfrm>
          <a:prstGeom prst="homePlate">
            <a:avLst>
              <a:gd name="adj" fmla="val 50000"/>
            </a:avLst>
          </a:prstGeom>
          <a:solidFill>
            <a:srgbClr val="9FC5E8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Location Analysis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03" name="Google Shape;603;p26"/>
          <p:cNvSpPr/>
          <p:nvPr/>
        </p:nvSpPr>
        <p:spPr>
          <a:xfrm>
            <a:off x="6840650" y="4592200"/>
            <a:ext cx="1892700" cy="415500"/>
          </a:xfrm>
          <a:prstGeom prst="homePlate">
            <a:avLst>
              <a:gd name="adj" fmla="val 50000"/>
            </a:avLst>
          </a:prstGeom>
          <a:solidFill>
            <a:srgbClr val="9FC5E8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Lato"/>
                <a:ea typeface="Lato"/>
                <a:cs typeface="Lato"/>
                <a:sym typeface="Lato"/>
              </a:rPr>
              <a:t>Conclusion and Next Steps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999946F-CDCA-C79C-06A2-792F19B52825}"/>
              </a:ext>
            </a:extLst>
          </p:cNvPr>
          <p:cNvSpPr txBox="1"/>
          <p:nvPr/>
        </p:nvSpPr>
        <p:spPr>
          <a:xfrm>
            <a:off x="2714530" y="3901201"/>
            <a:ext cx="7189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ndale Mono" panose="020B05090000000000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small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30bc892cf89_0_3"/>
          <p:cNvSpPr txBox="1">
            <a:spLocks noGrp="1"/>
          </p:cNvSpPr>
          <p:nvPr>
            <p:ph type="subTitle" idx="1"/>
          </p:nvPr>
        </p:nvSpPr>
        <p:spPr>
          <a:xfrm>
            <a:off x="2984138" y="1656454"/>
            <a:ext cx="2153100" cy="10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91425" rIns="0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</a:pPr>
            <a:endParaRPr/>
          </a:p>
        </p:txBody>
      </p:sp>
      <p:sp>
        <p:nvSpPr>
          <p:cNvPr id="609" name="Google Shape;609;g30bc892cf89_0_3"/>
          <p:cNvSpPr txBox="1">
            <a:spLocks noGrp="1"/>
          </p:cNvSpPr>
          <p:nvPr>
            <p:ph type="title"/>
          </p:nvPr>
        </p:nvSpPr>
        <p:spPr>
          <a:xfrm>
            <a:off x="720000" y="-969100"/>
            <a:ext cx="77040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</a:pPr>
            <a:r>
              <a:rPr lang="en" dirty="0"/>
              <a:t>Frequently Mentioned Topics</a:t>
            </a:r>
            <a:endParaRPr dirty="0"/>
          </a:p>
        </p:txBody>
      </p:sp>
      <p:pic>
        <p:nvPicPr>
          <p:cNvPr id="610" name="Google Shape;610;g30bc892cf89_0_3"/>
          <p:cNvPicPr preferRelativeResize="0"/>
          <p:nvPr/>
        </p:nvPicPr>
        <p:blipFill rotWithShape="1">
          <a:blip r:embed="rId3">
            <a:alphaModFix/>
          </a:blip>
          <a:srcRect t="8399"/>
          <a:stretch/>
        </p:blipFill>
        <p:spPr>
          <a:xfrm>
            <a:off x="1551825" y="1291725"/>
            <a:ext cx="6040351" cy="2936726"/>
          </a:xfrm>
          <a:prstGeom prst="rect">
            <a:avLst/>
          </a:prstGeom>
          <a:noFill/>
          <a:ln>
            <a:noFill/>
          </a:ln>
        </p:spPr>
      </p:pic>
      <p:sp>
        <p:nvSpPr>
          <p:cNvPr id="611" name="Google Shape;611;g30bc892cf89_0_3"/>
          <p:cNvSpPr/>
          <p:nvPr/>
        </p:nvSpPr>
        <p:spPr>
          <a:xfrm>
            <a:off x="510025" y="4593450"/>
            <a:ext cx="1892700" cy="415500"/>
          </a:xfrm>
          <a:prstGeom prst="homePlate">
            <a:avLst>
              <a:gd name="adj" fmla="val 50000"/>
            </a:avLst>
          </a:prstGeom>
          <a:solidFill>
            <a:srgbClr val="9FC5E8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Discrepancy Analysis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12" name="Google Shape;612;g30bc892cf89_0_3"/>
          <p:cNvSpPr/>
          <p:nvPr/>
        </p:nvSpPr>
        <p:spPr>
          <a:xfrm>
            <a:off x="2665500" y="4592200"/>
            <a:ext cx="1892700" cy="415500"/>
          </a:xfrm>
          <a:prstGeom prst="homePlate">
            <a:avLst>
              <a:gd name="adj" fmla="val 50000"/>
            </a:avLst>
          </a:prstGeom>
          <a:solidFill>
            <a:srgbClr val="3D85C6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Topic Modeling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13" name="Google Shape;613;g30bc892cf89_0_3"/>
          <p:cNvSpPr/>
          <p:nvPr/>
        </p:nvSpPr>
        <p:spPr>
          <a:xfrm>
            <a:off x="4753075" y="4592200"/>
            <a:ext cx="1892700" cy="415500"/>
          </a:xfrm>
          <a:prstGeom prst="homePlate">
            <a:avLst>
              <a:gd name="adj" fmla="val 50000"/>
            </a:avLst>
          </a:prstGeom>
          <a:solidFill>
            <a:srgbClr val="9FC5E8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Location Analysis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14" name="Google Shape;614;g30bc892cf89_0_3"/>
          <p:cNvSpPr/>
          <p:nvPr/>
        </p:nvSpPr>
        <p:spPr>
          <a:xfrm>
            <a:off x="6840650" y="4592200"/>
            <a:ext cx="1892700" cy="415500"/>
          </a:xfrm>
          <a:prstGeom prst="homePlate">
            <a:avLst>
              <a:gd name="adj" fmla="val 50000"/>
            </a:avLst>
          </a:prstGeom>
          <a:solidFill>
            <a:srgbClr val="9FC5E8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dirty="0">
                <a:latin typeface="Lato"/>
                <a:ea typeface="Lato"/>
                <a:cs typeface="Lato"/>
                <a:sym typeface="Lato"/>
              </a:rPr>
              <a:t>Conclusion and Next Steps</a:t>
            </a:r>
          </a:p>
        </p:txBody>
      </p:sp>
      <p:sp>
        <p:nvSpPr>
          <p:cNvPr id="615" name="Google Shape;615;g30bc892cf89_0_3"/>
          <p:cNvSpPr/>
          <p:nvPr/>
        </p:nvSpPr>
        <p:spPr>
          <a:xfrm>
            <a:off x="2558225" y="1299725"/>
            <a:ext cx="4153200" cy="1095900"/>
          </a:xfrm>
          <a:prstGeom prst="rect">
            <a:avLst/>
          </a:prstGeom>
          <a:noFill/>
          <a:ln w="3810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16" name="Google Shape;616;g30bc892cf89_0_3"/>
          <p:cNvSpPr/>
          <p:nvPr/>
        </p:nvSpPr>
        <p:spPr>
          <a:xfrm>
            <a:off x="6740300" y="3674400"/>
            <a:ext cx="769200" cy="240300"/>
          </a:xfrm>
          <a:prstGeom prst="rect">
            <a:avLst/>
          </a:prstGeom>
          <a:noFill/>
          <a:ln w="3810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17" name="Google Shape;617;g30bc892cf89_0_3"/>
          <p:cNvSpPr/>
          <p:nvPr/>
        </p:nvSpPr>
        <p:spPr>
          <a:xfrm>
            <a:off x="2771130" y="3934940"/>
            <a:ext cx="605700" cy="240300"/>
          </a:xfrm>
          <a:prstGeom prst="rect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18" name="Google Shape;618;g30bc892cf89_0_3"/>
          <p:cNvSpPr/>
          <p:nvPr/>
        </p:nvSpPr>
        <p:spPr>
          <a:xfrm>
            <a:off x="5682800" y="2924500"/>
            <a:ext cx="499800" cy="278700"/>
          </a:xfrm>
          <a:prstGeom prst="rect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DB2B9C-6558-3554-254B-6718B2EE520B}"/>
              </a:ext>
            </a:extLst>
          </p:cNvPr>
          <p:cNvSpPr txBox="1"/>
          <p:nvPr/>
        </p:nvSpPr>
        <p:spPr>
          <a:xfrm>
            <a:off x="2714530" y="3901201"/>
            <a:ext cx="7189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ndale Mono" panose="020B05090000000000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small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XL Hotel Marketing by Slidesgo">
  <a:themeElements>
    <a:clrScheme name="Simple Light">
      <a:dk1>
        <a:srgbClr val="000000"/>
      </a:dk1>
      <a:lt1>
        <a:srgbClr val="FFFFFF"/>
      </a:lt1>
      <a:dk2>
        <a:srgbClr val="337E90"/>
      </a:dk2>
      <a:lt2>
        <a:srgbClr val="9FC3CB"/>
      </a:lt2>
      <a:accent1>
        <a:srgbClr val="E1E7EC"/>
      </a:accent1>
      <a:accent2>
        <a:srgbClr val="212121"/>
      </a:accent2>
      <a:accent3>
        <a:srgbClr val="78909C"/>
      </a:accent3>
      <a:accent4>
        <a:srgbClr val="D7DFE5"/>
      </a:accent4>
      <a:accent5>
        <a:srgbClr val="9FC3CB"/>
      </a:accent5>
      <a:accent6>
        <a:srgbClr val="78909C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217</TotalTime>
  <Words>501</Words>
  <Application>Microsoft Macintosh PowerPoint</Application>
  <PresentationFormat>On-screen Show (16:9)</PresentationFormat>
  <Paragraphs>139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2" baseType="lpstr">
      <vt:lpstr>Lato</vt:lpstr>
      <vt:lpstr>Lato Light</vt:lpstr>
      <vt:lpstr>Open Sans</vt:lpstr>
      <vt:lpstr>Arial</vt:lpstr>
      <vt:lpstr>Roboto Light</vt:lpstr>
      <vt:lpstr>Roboto</vt:lpstr>
      <vt:lpstr>Josefin Sans</vt:lpstr>
      <vt:lpstr>Poppins</vt:lpstr>
      <vt:lpstr>Josefin Sans Medium</vt:lpstr>
      <vt:lpstr>Andale Mono</vt:lpstr>
      <vt:lpstr>XL Hotel Marketing by Slidesgo</vt:lpstr>
      <vt:lpstr>From Reviews to Results: Enhancing Hotel Services Through Sentiment Analysis</vt:lpstr>
      <vt:lpstr>Case Study</vt:lpstr>
      <vt:lpstr>PowerPoint Presentation</vt:lpstr>
      <vt:lpstr>Agenda</vt:lpstr>
      <vt:lpstr>Discrepancy Analysis</vt:lpstr>
      <vt:lpstr>Discrepancy Analysis</vt:lpstr>
      <vt:lpstr>Topic Modeling</vt:lpstr>
      <vt:lpstr>Topic Modeling</vt:lpstr>
      <vt:lpstr>Frequently Mentioned Topics</vt:lpstr>
      <vt:lpstr>Location Analysis</vt:lpstr>
      <vt:lpstr>Location Analysis</vt:lpstr>
      <vt:lpstr>Type A Discrepancy Proportions by Country</vt:lpstr>
      <vt:lpstr>Prominent Positive Topics: Top Five Countries</vt:lpstr>
      <vt:lpstr>Prominent Issue Topics: Top Five Countries</vt:lpstr>
      <vt:lpstr>Prominent Issue Topics: Top Five Countries</vt:lpstr>
      <vt:lpstr>Prominent Issue Topics: Top Five Countries</vt:lpstr>
      <vt:lpstr>PowerPoint Presentation</vt:lpstr>
      <vt:lpstr>Conclusion</vt:lpstr>
      <vt:lpstr>Conclusion </vt:lpstr>
      <vt:lpstr>Next Steps 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Brian David Cooke</cp:lastModifiedBy>
  <cp:revision>15</cp:revision>
  <dcterms:modified xsi:type="dcterms:W3CDTF">2025-03-03T22:40:42Z</dcterms:modified>
</cp:coreProperties>
</file>